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147471816" r:id="rId2"/>
    <p:sldId id="2147471833" r:id="rId3"/>
    <p:sldId id="2147471844" r:id="rId4"/>
    <p:sldId id="2147471968" r:id="rId5"/>
    <p:sldId id="2147471969" r:id="rId6"/>
    <p:sldId id="2147471971" r:id="rId7"/>
    <p:sldId id="2147471972" r:id="rId8"/>
    <p:sldId id="2147471846" r:id="rId9"/>
    <p:sldId id="2147471973" r:id="rId10"/>
    <p:sldId id="2147471974" r:id="rId11"/>
    <p:sldId id="2147471979" r:id="rId12"/>
    <p:sldId id="2147471975" r:id="rId13"/>
    <p:sldId id="2147471978" r:id="rId14"/>
    <p:sldId id="2147471980" r:id="rId15"/>
    <p:sldId id="2147471977" r:id="rId16"/>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050"/>
    <a:srgbClr val="EA5774"/>
    <a:srgbClr val="F9B233"/>
    <a:srgbClr val="FABC4D"/>
    <a:srgbClr val="585859"/>
    <a:srgbClr val="F6BDD1"/>
    <a:srgbClr val="FF9966"/>
    <a:srgbClr val="99CC00"/>
    <a:srgbClr val="B2B2B2"/>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69" autoAdjust="0"/>
  </p:normalViewPr>
  <p:slideViewPr>
    <p:cSldViewPr snapToGrid="0">
      <p:cViewPr varScale="1">
        <p:scale>
          <a:sx n="81" d="100"/>
          <a:sy n="81" d="100"/>
        </p:scale>
        <p:origin x="486" y="8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F0A3B60-CCA0-7DFA-2A1F-B38259517E58}"/>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latin typeface="Arial" panose="020B0604020202020204" pitchFamily="34" charset="0"/>
            </a:endParaRPr>
          </a:p>
        </p:txBody>
      </p:sp>
      <p:sp>
        <p:nvSpPr>
          <p:cNvPr id="3" name="Espace réservé de la date 2">
            <a:extLst>
              <a:ext uri="{FF2B5EF4-FFF2-40B4-BE49-F238E27FC236}">
                <a16:creationId xmlns:a16="http://schemas.microsoft.com/office/drawing/2014/main" id="{654137DB-E77E-E757-8A5E-7BFB9C05ED7B}"/>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324C0F98-39CC-4194-B7C5-6429441A3B6D}" type="datetimeFigureOut">
              <a:rPr lang="fr-FR" smtClean="0">
                <a:latin typeface="Arial" panose="020B0604020202020204" pitchFamily="34" charset="0"/>
              </a:rPr>
              <a:t>29/01/2026</a:t>
            </a:fld>
            <a:endParaRPr lang="fr-FR">
              <a:latin typeface="Arial" panose="020B0604020202020204" pitchFamily="34" charset="0"/>
            </a:endParaRPr>
          </a:p>
        </p:txBody>
      </p:sp>
      <p:sp>
        <p:nvSpPr>
          <p:cNvPr id="4" name="Espace réservé du pied de page 3">
            <a:extLst>
              <a:ext uri="{FF2B5EF4-FFF2-40B4-BE49-F238E27FC236}">
                <a16:creationId xmlns:a16="http://schemas.microsoft.com/office/drawing/2014/main" id="{CE1FA34E-E548-5278-5957-6519FC096A37}"/>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latin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98E4D383-2356-FB6A-50D9-7998C1BB8D75}"/>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1ED4C80-2B2E-449F-8773-D61C59E72351}" type="slidenum">
              <a:rPr lang="fr-FR" smtClean="0">
                <a:latin typeface="Arial" panose="020B0604020202020204" pitchFamily="34" charset="0"/>
              </a:rPr>
              <a:t>‹N°›</a:t>
            </a:fld>
            <a:endParaRPr lang="fr-FR">
              <a:latin typeface="Arial" panose="020B0604020202020204" pitchFamily="34" charset="0"/>
            </a:endParaRPr>
          </a:p>
        </p:txBody>
      </p:sp>
    </p:spTree>
    <p:extLst>
      <p:ext uri="{BB962C8B-B14F-4D97-AF65-F5344CB8AC3E}">
        <p14:creationId xmlns:p14="http://schemas.microsoft.com/office/powerpoint/2010/main" val="3558735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B9A05BA-6700-4D00-AAE7-E5F693B6D404}" type="datetimeFigureOut">
              <a:rPr lang="fr-FR" smtClean="0"/>
              <a:t>29/01/2026</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D39C157A-8EDC-47D6-A5A0-A1B9E1C15A12}" type="slidenum">
              <a:rPr lang="fr-FR" smtClean="0"/>
              <a:t>‹N°›</a:t>
            </a:fld>
            <a:endParaRPr lang="fr-FR"/>
          </a:p>
        </p:txBody>
      </p:sp>
    </p:spTree>
    <p:extLst>
      <p:ext uri="{BB962C8B-B14F-4D97-AF65-F5344CB8AC3E}">
        <p14:creationId xmlns:p14="http://schemas.microsoft.com/office/powerpoint/2010/main" val="352767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préalable : des erreurs matérielles de numérotation des ER ont été remontées par certaines communes. Les plans ont été repris pour les communes de Chanonat, Corent, La Sauvetat, St Saturnin, Sallèdes, Veyre-Monton et Vic le Comte. Proposition d’annexer à la délibération les plans mis à jour de cette numération.</a:t>
            </a:r>
          </a:p>
        </p:txBody>
      </p:sp>
      <p:sp>
        <p:nvSpPr>
          <p:cNvPr id="4" name="Espace réservé du numéro de diapositive 3"/>
          <p:cNvSpPr>
            <a:spLocks noGrp="1"/>
          </p:cNvSpPr>
          <p:nvPr>
            <p:ph type="sldNum" sz="quarter" idx="5"/>
          </p:nvPr>
        </p:nvSpPr>
        <p:spPr/>
        <p:txBody>
          <a:bodyPr/>
          <a:lstStyle/>
          <a:p>
            <a:fld id="{D39C157A-8EDC-47D6-A5A0-A1B9E1C15A12}" type="slidenum">
              <a:rPr lang="fr-FR" smtClean="0"/>
              <a:t>1</a:t>
            </a:fld>
            <a:endParaRPr lang="fr-FR"/>
          </a:p>
        </p:txBody>
      </p:sp>
    </p:spTree>
    <p:extLst>
      <p:ext uri="{BB962C8B-B14F-4D97-AF65-F5344CB8AC3E}">
        <p14:creationId xmlns:p14="http://schemas.microsoft.com/office/powerpoint/2010/main" val="284392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9E86-B7DD-B645-58F9-7705FCED77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EC4E52-AEAF-5731-580B-FA02F7CF17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96E755-0FA9-2A51-8F3F-382F9D65CC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901FC00-08E2-FBBE-57A1-8666FB3BBC84}"/>
              </a:ext>
            </a:extLst>
          </p:cNvPr>
          <p:cNvSpPr>
            <a:spLocks noGrp="1"/>
          </p:cNvSpPr>
          <p:nvPr>
            <p:ph type="sldNum" sz="quarter" idx="5"/>
          </p:nvPr>
        </p:nvSpPr>
        <p:spPr/>
        <p:txBody>
          <a:bodyPr/>
          <a:lstStyle/>
          <a:p>
            <a:fld id="{D39C157A-8EDC-47D6-A5A0-A1B9E1C15A12}" type="slidenum">
              <a:rPr lang="fr-FR" smtClean="0"/>
              <a:t>10</a:t>
            </a:fld>
            <a:endParaRPr lang="fr-FR"/>
          </a:p>
        </p:txBody>
      </p:sp>
    </p:spTree>
    <p:extLst>
      <p:ext uri="{BB962C8B-B14F-4D97-AF65-F5344CB8AC3E}">
        <p14:creationId xmlns:p14="http://schemas.microsoft.com/office/powerpoint/2010/main" val="624437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EB794-5A0F-6300-A116-8D6715A9E6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3F363A-D4E7-AD43-B553-0DEDB884DE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C1540B-64CC-F227-8876-8FF63E61CFAE}"/>
              </a:ext>
            </a:extLst>
          </p:cNvPr>
          <p:cNvSpPr>
            <a:spLocks noGrp="1"/>
          </p:cNvSpPr>
          <p:nvPr>
            <p:ph type="body" idx="1"/>
          </p:nvPr>
        </p:nvSpPr>
        <p:spPr/>
        <p:txBody>
          <a:bodyPr/>
          <a:lstStyle/>
          <a:p>
            <a:r>
              <a:rPr lang="fr-FR" dirty="0"/>
              <a:t>La « densification » des zones actuellement Us-2 peut être consommatrice d’ENAF, même si les secteurs sont </a:t>
            </a:r>
            <a:r>
              <a:rPr lang="fr-FR"/>
              <a:t>partiellement urbanisés</a:t>
            </a:r>
          </a:p>
          <a:p>
            <a:r>
              <a:rPr lang="fr-FR" dirty="0"/>
              <a:t>La remise en cause des zones Us, c’est aussi les intérêts particuliers qui priment sur l’intérêt général</a:t>
            </a:r>
          </a:p>
        </p:txBody>
      </p:sp>
      <p:sp>
        <p:nvSpPr>
          <p:cNvPr id="4" name="Espace réservé du numéro de diapositive 3">
            <a:extLst>
              <a:ext uri="{FF2B5EF4-FFF2-40B4-BE49-F238E27FC236}">
                <a16:creationId xmlns:a16="http://schemas.microsoft.com/office/drawing/2014/main" id="{AFD2044D-1234-C3A6-9A47-90221E139776}"/>
              </a:ext>
            </a:extLst>
          </p:cNvPr>
          <p:cNvSpPr>
            <a:spLocks noGrp="1"/>
          </p:cNvSpPr>
          <p:nvPr>
            <p:ph type="sldNum" sz="quarter" idx="5"/>
          </p:nvPr>
        </p:nvSpPr>
        <p:spPr/>
        <p:txBody>
          <a:bodyPr/>
          <a:lstStyle/>
          <a:p>
            <a:fld id="{D39C157A-8EDC-47D6-A5A0-A1B9E1C15A12}" type="slidenum">
              <a:rPr lang="fr-FR" smtClean="0"/>
              <a:t>11</a:t>
            </a:fld>
            <a:endParaRPr lang="fr-FR"/>
          </a:p>
        </p:txBody>
      </p:sp>
    </p:spTree>
    <p:extLst>
      <p:ext uri="{BB962C8B-B14F-4D97-AF65-F5344CB8AC3E}">
        <p14:creationId xmlns:p14="http://schemas.microsoft.com/office/powerpoint/2010/main" val="4019560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37514-C677-DE32-D395-16C918710A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11BF30-F254-3D27-D002-39E9673688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C73BB1-B7BF-E753-CC45-D37FC4D27582}"/>
              </a:ext>
            </a:extLst>
          </p:cNvPr>
          <p:cNvSpPr>
            <a:spLocks noGrp="1"/>
          </p:cNvSpPr>
          <p:nvPr>
            <p:ph type="body" idx="1"/>
          </p:nvPr>
        </p:nvSpPr>
        <p:spPr/>
        <p:txBody>
          <a:bodyPr/>
          <a:lstStyle/>
          <a:p>
            <a:endParaRPr lang="fr-FR" dirty="0"/>
          </a:p>
          <a:p>
            <a:r>
              <a:rPr lang="fr-FR" dirty="0"/>
              <a:t>Pour une conformité en février 2028 : (rétroplanning)</a:t>
            </a:r>
          </a:p>
          <a:p>
            <a:r>
              <a:rPr lang="fr-FR" dirty="0"/>
              <a:t>Arrêt du PLUi en août 2027</a:t>
            </a:r>
          </a:p>
          <a:p>
            <a:r>
              <a:rPr lang="fr-FR" dirty="0"/>
              <a:t>Reprise du projet 2 ans minimum &gt; </a:t>
            </a:r>
            <a:r>
              <a:rPr lang="fr-FR" b="1" dirty="0">
                <a:solidFill>
                  <a:srgbClr val="FF0000"/>
                </a:solidFill>
              </a:rPr>
              <a:t>août 2025 !!!</a:t>
            </a:r>
          </a:p>
          <a:p>
            <a:r>
              <a:rPr lang="fr-FR" dirty="0"/>
              <a:t>Consultation de bureaux d’études 5 mois minimum</a:t>
            </a:r>
          </a:p>
          <a:p>
            <a:r>
              <a:rPr lang="fr-FR" dirty="0"/>
              <a:t>Rédaction du cahier des charges 3 mois minimum</a:t>
            </a:r>
          </a:p>
        </p:txBody>
      </p:sp>
      <p:sp>
        <p:nvSpPr>
          <p:cNvPr id="4" name="Espace réservé du numéro de diapositive 3">
            <a:extLst>
              <a:ext uri="{FF2B5EF4-FFF2-40B4-BE49-F238E27FC236}">
                <a16:creationId xmlns:a16="http://schemas.microsoft.com/office/drawing/2014/main" id="{DB28A66C-6D96-B6B5-0BB1-C19A2FE68BAF}"/>
              </a:ext>
            </a:extLst>
          </p:cNvPr>
          <p:cNvSpPr>
            <a:spLocks noGrp="1"/>
          </p:cNvSpPr>
          <p:nvPr>
            <p:ph type="sldNum" sz="quarter" idx="5"/>
          </p:nvPr>
        </p:nvSpPr>
        <p:spPr/>
        <p:txBody>
          <a:bodyPr/>
          <a:lstStyle/>
          <a:p>
            <a:fld id="{D39C157A-8EDC-47D6-A5A0-A1B9E1C15A12}" type="slidenum">
              <a:rPr lang="fr-FR" smtClean="0"/>
              <a:t>12</a:t>
            </a:fld>
            <a:endParaRPr lang="fr-FR"/>
          </a:p>
        </p:txBody>
      </p:sp>
    </p:spTree>
    <p:extLst>
      <p:ext uri="{BB962C8B-B14F-4D97-AF65-F5344CB8AC3E}">
        <p14:creationId xmlns:p14="http://schemas.microsoft.com/office/powerpoint/2010/main" val="384836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0982-F447-76ED-3485-5DBDE7B87A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F5F13F-F73C-5474-3736-ECF38F0566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5E6529-C5C1-E69B-D497-1B145B6113C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AC122A3-F19C-4C00-2DB6-A4BAB1E22E12}"/>
              </a:ext>
            </a:extLst>
          </p:cNvPr>
          <p:cNvSpPr>
            <a:spLocks noGrp="1"/>
          </p:cNvSpPr>
          <p:nvPr>
            <p:ph type="sldNum" sz="quarter" idx="5"/>
          </p:nvPr>
        </p:nvSpPr>
        <p:spPr/>
        <p:txBody>
          <a:bodyPr/>
          <a:lstStyle/>
          <a:p>
            <a:fld id="{D39C157A-8EDC-47D6-A5A0-A1B9E1C15A12}" type="slidenum">
              <a:rPr lang="fr-FR" smtClean="0"/>
              <a:t>13</a:t>
            </a:fld>
            <a:endParaRPr lang="fr-FR"/>
          </a:p>
        </p:txBody>
      </p:sp>
    </p:spTree>
    <p:extLst>
      <p:ext uri="{BB962C8B-B14F-4D97-AF65-F5344CB8AC3E}">
        <p14:creationId xmlns:p14="http://schemas.microsoft.com/office/powerpoint/2010/main" val="56454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03E29-F258-24BB-6137-B6DDFA141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2C58B3-F82C-55BC-494F-9A14C456B9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70B6F0-0227-5903-742A-BA464C7E3A3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B344EB6-580B-D268-D409-908223111259}"/>
              </a:ext>
            </a:extLst>
          </p:cNvPr>
          <p:cNvSpPr>
            <a:spLocks noGrp="1"/>
          </p:cNvSpPr>
          <p:nvPr>
            <p:ph type="sldNum" sz="quarter" idx="5"/>
          </p:nvPr>
        </p:nvSpPr>
        <p:spPr/>
        <p:txBody>
          <a:bodyPr/>
          <a:lstStyle/>
          <a:p>
            <a:fld id="{D39C157A-8EDC-47D6-A5A0-A1B9E1C15A12}" type="slidenum">
              <a:rPr lang="fr-FR" smtClean="0"/>
              <a:t>14</a:t>
            </a:fld>
            <a:endParaRPr lang="fr-FR"/>
          </a:p>
        </p:txBody>
      </p:sp>
    </p:spTree>
    <p:extLst>
      <p:ext uri="{BB962C8B-B14F-4D97-AF65-F5344CB8AC3E}">
        <p14:creationId xmlns:p14="http://schemas.microsoft.com/office/powerpoint/2010/main" val="12629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63A2D-BE17-1E35-6E1F-D18031BFE0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CA6FFC-80F9-F541-A542-AB1C895055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BEDAF0-E3DE-C2AC-6975-CF1DF9A31E5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81B2FD7-3672-79EC-C685-1DE4E40C348B}"/>
              </a:ext>
            </a:extLst>
          </p:cNvPr>
          <p:cNvSpPr>
            <a:spLocks noGrp="1"/>
          </p:cNvSpPr>
          <p:nvPr>
            <p:ph type="sldNum" sz="quarter" idx="5"/>
          </p:nvPr>
        </p:nvSpPr>
        <p:spPr/>
        <p:txBody>
          <a:bodyPr/>
          <a:lstStyle/>
          <a:p>
            <a:fld id="{D39C157A-8EDC-47D6-A5A0-A1B9E1C15A12}" type="slidenum">
              <a:rPr lang="fr-FR" smtClean="0"/>
              <a:t>15</a:t>
            </a:fld>
            <a:endParaRPr lang="fr-FR"/>
          </a:p>
        </p:txBody>
      </p:sp>
    </p:spTree>
    <p:extLst>
      <p:ext uri="{BB962C8B-B14F-4D97-AF65-F5344CB8AC3E}">
        <p14:creationId xmlns:p14="http://schemas.microsoft.com/office/powerpoint/2010/main" val="339823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9C157A-8EDC-47D6-A5A0-A1B9E1C15A12}" type="slidenum">
              <a:rPr lang="fr-FR" smtClean="0"/>
              <a:t>2</a:t>
            </a:fld>
            <a:endParaRPr lang="fr-FR"/>
          </a:p>
        </p:txBody>
      </p:sp>
    </p:spTree>
    <p:extLst>
      <p:ext uri="{BB962C8B-B14F-4D97-AF65-F5344CB8AC3E}">
        <p14:creationId xmlns:p14="http://schemas.microsoft.com/office/powerpoint/2010/main" val="4060329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39C157A-8EDC-47D6-A5A0-A1B9E1C15A12}" type="slidenum">
              <a:rPr lang="fr-FR" smtClean="0"/>
              <a:t>3</a:t>
            </a:fld>
            <a:endParaRPr lang="fr-FR"/>
          </a:p>
        </p:txBody>
      </p:sp>
    </p:spTree>
    <p:extLst>
      <p:ext uri="{BB962C8B-B14F-4D97-AF65-F5344CB8AC3E}">
        <p14:creationId xmlns:p14="http://schemas.microsoft.com/office/powerpoint/2010/main" val="52424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FF8A8-1D07-5900-617F-C44F221F8B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255038-B92E-2996-9D23-6246C0E419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326D7C-11F0-2FB6-451F-13C099B32A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2421FE-B86E-A585-C631-9DBD754900C6}"/>
              </a:ext>
            </a:extLst>
          </p:cNvPr>
          <p:cNvSpPr>
            <a:spLocks noGrp="1"/>
          </p:cNvSpPr>
          <p:nvPr>
            <p:ph type="sldNum" sz="quarter" idx="5"/>
          </p:nvPr>
        </p:nvSpPr>
        <p:spPr/>
        <p:txBody>
          <a:bodyPr/>
          <a:lstStyle/>
          <a:p>
            <a:fld id="{D39C157A-8EDC-47D6-A5A0-A1B9E1C15A12}" type="slidenum">
              <a:rPr lang="fr-FR" smtClean="0"/>
              <a:t>4</a:t>
            </a:fld>
            <a:endParaRPr lang="fr-FR"/>
          </a:p>
        </p:txBody>
      </p:sp>
    </p:spTree>
    <p:extLst>
      <p:ext uri="{BB962C8B-B14F-4D97-AF65-F5344CB8AC3E}">
        <p14:creationId xmlns:p14="http://schemas.microsoft.com/office/powerpoint/2010/main" val="182105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DAE25-9136-58D3-6643-17EBABB73A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BB6468-BF8A-4CD8-4C82-FBD9529A83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BB78C-F9B5-CC60-9810-BC35418E9A0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28C2B3C-1EC8-E65B-2757-51648CB3614B}"/>
              </a:ext>
            </a:extLst>
          </p:cNvPr>
          <p:cNvSpPr>
            <a:spLocks noGrp="1"/>
          </p:cNvSpPr>
          <p:nvPr>
            <p:ph type="sldNum" sz="quarter" idx="5"/>
          </p:nvPr>
        </p:nvSpPr>
        <p:spPr/>
        <p:txBody>
          <a:bodyPr/>
          <a:lstStyle/>
          <a:p>
            <a:fld id="{D39C157A-8EDC-47D6-A5A0-A1B9E1C15A12}" type="slidenum">
              <a:rPr lang="fr-FR" smtClean="0"/>
              <a:t>5</a:t>
            </a:fld>
            <a:endParaRPr lang="fr-FR"/>
          </a:p>
        </p:txBody>
      </p:sp>
    </p:spTree>
    <p:extLst>
      <p:ext uri="{BB962C8B-B14F-4D97-AF65-F5344CB8AC3E}">
        <p14:creationId xmlns:p14="http://schemas.microsoft.com/office/powerpoint/2010/main" val="48336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7014-1409-588C-969B-4F2BDCAA34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318279-DC24-7018-4925-587769DEB9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8F1EA8-1815-FFDF-C772-3E7323ECD78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24B83DA-7C49-E84A-5CCC-E25BBD243555}"/>
              </a:ext>
            </a:extLst>
          </p:cNvPr>
          <p:cNvSpPr>
            <a:spLocks noGrp="1"/>
          </p:cNvSpPr>
          <p:nvPr>
            <p:ph type="sldNum" sz="quarter" idx="5"/>
          </p:nvPr>
        </p:nvSpPr>
        <p:spPr/>
        <p:txBody>
          <a:bodyPr/>
          <a:lstStyle/>
          <a:p>
            <a:fld id="{D39C157A-8EDC-47D6-A5A0-A1B9E1C15A12}" type="slidenum">
              <a:rPr lang="fr-FR" smtClean="0"/>
              <a:t>6</a:t>
            </a:fld>
            <a:endParaRPr lang="fr-FR"/>
          </a:p>
        </p:txBody>
      </p:sp>
    </p:spTree>
    <p:extLst>
      <p:ext uri="{BB962C8B-B14F-4D97-AF65-F5344CB8AC3E}">
        <p14:creationId xmlns:p14="http://schemas.microsoft.com/office/powerpoint/2010/main" val="129724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0F8A8-7887-88FF-634A-25C367C437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9A9574-F858-B5A0-C8B5-B82B62D941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13D8A4-375D-5696-5D5B-85D751AD689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BE74E87-D17B-B0F5-9FF3-AB8D2FA2D46E}"/>
              </a:ext>
            </a:extLst>
          </p:cNvPr>
          <p:cNvSpPr>
            <a:spLocks noGrp="1"/>
          </p:cNvSpPr>
          <p:nvPr>
            <p:ph type="sldNum" sz="quarter" idx="5"/>
          </p:nvPr>
        </p:nvSpPr>
        <p:spPr/>
        <p:txBody>
          <a:bodyPr/>
          <a:lstStyle/>
          <a:p>
            <a:fld id="{D39C157A-8EDC-47D6-A5A0-A1B9E1C15A12}" type="slidenum">
              <a:rPr lang="fr-FR" smtClean="0"/>
              <a:t>7</a:t>
            </a:fld>
            <a:endParaRPr lang="fr-FR"/>
          </a:p>
        </p:txBody>
      </p:sp>
    </p:spTree>
    <p:extLst>
      <p:ext uri="{BB962C8B-B14F-4D97-AF65-F5344CB8AC3E}">
        <p14:creationId xmlns:p14="http://schemas.microsoft.com/office/powerpoint/2010/main" val="274943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grands principes 	EXEMPLE de </a:t>
            </a:r>
            <a:r>
              <a:rPr lang="fr-FR" b="1" dirty="0"/>
              <a:t>modifications communes + </a:t>
            </a:r>
            <a:r>
              <a:rPr lang="fr-FR" b="1" dirty="0" err="1"/>
              <a:t>PPA</a:t>
            </a:r>
            <a:r>
              <a:rPr lang="fr-FR" b="1" dirty="0"/>
              <a:t> </a:t>
            </a:r>
            <a:r>
              <a:rPr lang="fr-FR" dirty="0"/>
              <a:t>= le règlement écrit &gt; hauteurs des constructions</a:t>
            </a:r>
          </a:p>
          <a:p>
            <a:r>
              <a:rPr lang="fr-FR" dirty="0"/>
              <a:t>		EXEMPLE </a:t>
            </a:r>
            <a:r>
              <a:rPr lang="fr-FR" b="1" dirty="0"/>
              <a:t>pas de remise en cause des zones Us </a:t>
            </a:r>
            <a:r>
              <a:rPr lang="fr-FR" dirty="0"/>
              <a:t>= le règlement graphique</a:t>
            </a:r>
          </a:p>
          <a:p>
            <a:endParaRPr lang="fr-FR" dirty="0"/>
          </a:p>
          <a:p>
            <a:r>
              <a:rPr lang="fr-FR" dirty="0"/>
              <a:t>Pour les secteurs ciblés	EXEMPLES de suppression </a:t>
            </a:r>
            <a:r>
              <a:rPr lang="fr-FR" b="1" dirty="0"/>
              <a:t>OAP la Sauvetat </a:t>
            </a:r>
            <a:r>
              <a:rPr lang="fr-FR" dirty="0"/>
              <a:t>(</a:t>
            </a:r>
            <a:r>
              <a:rPr lang="fr-FR" dirty="0" err="1"/>
              <a:t>SPR</a:t>
            </a:r>
            <a:r>
              <a:rPr lang="fr-FR" dirty="0"/>
              <a:t>), </a:t>
            </a:r>
            <a:r>
              <a:rPr lang="fr-FR" b="1" dirty="0"/>
              <a:t>OAP du Stade de St Georges </a:t>
            </a:r>
            <a:r>
              <a:rPr lang="fr-FR" dirty="0"/>
              <a:t>(extension en marge du bourg)</a:t>
            </a:r>
          </a:p>
          <a:p>
            <a:r>
              <a:rPr lang="fr-FR" dirty="0"/>
              <a:t>		EXEMPLES de modification/ adaptation </a:t>
            </a:r>
            <a:r>
              <a:rPr lang="fr-FR" b="1" dirty="0"/>
              <a:t>OAP de La Treille</a:t>
            </a:r>
            <a:r>
              <a:rPr lang="fr-FR" dirty="0"/>
              <a:t> à Mirefleurs (</a:t>
            </a:r>
            <a:r>
              <a:rPr lang="fr-FR" b="1" dirty="0"/>
              <a:t>risques</a:t>
            </a:r>
            <a:r>
              <a:rPr lang="fr-FR" dirty="0"/>
              <a:t>, demande d’étude), </a:t>
            </a:r>
            <a:r>
              <a:rPr lang="fr-FR" b="1" dirty="0"/>
              <a:t>OAP de la Roquette</a:t>
            </a:r>
            <a:r>
              <a:rPr lang="fr-FR" dirty="0"/>
              <a:t> St Georges (</a:t>
            </a:r>
            <a:r>
              <a:rPr lang="fr-FR" b="1" dirty="0"/>
              <a:t>capacité assainissement 			insuffisante</a:t>
            </a:r>
            <a:r>
              <a:rPr lang="fr-FR" dirty="0"/>
              <a:t>), zone agricoles constructibles </a:t>
            </a:r>
            <a:r>
              <a:rPr lang="fr-FR" b="1" dirty="0" err="1"/>
              <a:t>Ac</a:t>
            </a:r>
            <a:endParaRPr lang="fr-FR" b="1" dirty="0"/>
          </a:p>
          <a:p>
            <a:r>
              <a:rPr lang="fr-FR" dirty="0"/>
              <a:t>		EXEMPLES de précisions </a:t>
            </a:r>
            <a:r>
              <a:rPr lang="fr-FR" b="1" dirty="0"/>
              <a:t>phasage des OAP </a:t>
            </a:r>
            <a:r>
              <a:rPr lang="fr-FR" dirty="0"/>
              <a:t>à l’échelle communale, les </a:t>
            </a:r>
            <a:r>
              <a:rPr lang="fr-FR" b="1" dirty="0"/>
              <a:t>zones Us </a:t>
            </a:r>
            <a:r>
              <a:rPr lang="fr-FR" dirty="0"/>
              <a:t>(justifications renforcées)</a:t>
            </a:r>
          </a:p>
        </p:txBody>
      </p:sp>
      <p:sp>
        <p:nvSpPr>
          <p:cNvPr id="4" name="Espace réservé du numéro de diapositive 3"/>
          <p:cNvSpPr>
            <a:spLocks noGrp="1"/>
          </p:cNvSpPr>
          <p:nvPr>
            <p:ph type="sldNum" sz="quarter" idx="5"/>
          </p:nvPr>
        </p:nvSpPr>
        <p:spPr/>
        <p:txBody>
          <a:bodyPr/>
          <a:lstStyle/>
          <a:p>
            <a:fld id="{D39C157A-8EDC-47D6-A5A0-A1B9E1C15A12}" type="slidenum">
              <a:rPr lang="fr-FR" smtClean="0"/>
              <a:t>8</a:t>
            </a:fld>
            <a:endParaRPr lang="fr-FR"/>
          </a:p>
        </p:txBody>
      </p:sp>
    </p:spTree>
    <p:extLst>
      <p:ext uri="{BB962C8B-B14F-4D97-AF65-F5344CB8AC3E}">
        <p14:creationId xmlns:p14="http://schemas.microsoft.com/office/powerpoint/2010/main" val="353648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1BAE4-3672-2DE6-AD44-5B7727CF1A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57A2BF-2FC3-6C51-AFE7-9E00CE52B4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FF840D-FEF8-971C-3677-AFCB59897F4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67C111F-4DDF-FBC7-7AFD-ADC2EA3FE3EF}"/>
              </a:ext>
            </a:extLst>
          </p:cNvPr>
          <p:cNvSpPr>
            <a:spLocks noGrp="1"/>
          </p:cNvSpPr>
          <p:nvPr>
            <p:ph type="sldNum" sz="quarter" idx="5"/>
          </p:nvPr>
        </p:nvSpPr>
        <p:spPr/>
        <p:txBody>
          <a:bodyPr/>
          <a:lstStyle/>
          <a:p>
            <a:fld id="{D39C157A-8EDC-47D6-A5A0-A1B9E1C15A12}" type="slidenum">
              <a:rPr lang="fr-FR" smtClean="0"/>
              <a:t>9</a:t>
            </a:fld>
            <a:endParaRPr lang="fr-FR"/>
          </a:p>
        </p:txBody>
      </p:sp>
    </p:spTree>
    <p:extLst>
      <p:ext uri="{BB962C8B-B14F-4D97-AF65-F5344CB8AC3E}">
        <p14:creationId xmlns:p14="http://schemas.microsoft.com/office/powerpoint/2010/main" val="358437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err="1">
                <a:ln>
                  <a:noFill/>
                </a:ln>
                <a:solidFill>
                  <a:schemeClr val="bg1"/>
                </a:solidFill>
                <a:effectLst/>
                <a:uLnTx/>
                <a:uFillTx/>
                <a:latin typeface="+mj-lt"/>
                <a:ea typeface="+mn-ea"/>
                <a:cs typeface="+mn-cs"/>
              </a:rPr>
              <a:t>Titre</a:t>
            </a:r>
            <a:endParaRPr kumimoji="0" lang="en-US" sz="9600" b="1" i="0" u="none" strike="noStrike" kern="1200" cap="none" spc="-3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405599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           agenda (option 1)">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AA5A4DAA-9C0C-E6AD-791E-9D7D4AD23F89}"/>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6" name="Title 5">
            <a:extLst>
              <a:ext uri="{FF2B5EF4-FFF2-40B4-BE49-F238E27FC236}">
                <a16:creationId xmlns:a16="http://schemas.microsoft.com/office/drawing/2014/main" id="{737E0588-03FC-58A5-2D48-A55679FDE5AE}"/>
              </a:ext>
            </a:extLst>
          </p:cNvPr>
          <p:cNvSpPr>
            <a:spLocks noGrp="1"/>
          </p:cNvSpPr>
          <p:nvPr>
            <p:ph type="title" hasCustomPrompt="1"/>
          </p:nvPr>
        </p:nvSpPr>
        <p:spPr>
          <a:xfrm>
            <a:off x="539999" y="262800"/>
            <a:ext cx="5285999" cy="664797"/>
          </a:xfrm>
        </p:spPr>
        <p:txBody>
          <a:bodyPr/>
          <a:lstStyle>
            <a:lvl1pPr>
              <a:defRPr>
                <a:latin typeface="+mj-lt"/>
              </a:defRPr>
            </a:lvl1pPr>
          </a:lstStyle>
          <a:p>
            <a:r>
              <a:rPr lang="en-US"/>
              <a:t>Click to add title – max 2 </a:t>
            </a:r>
            <a:r>
              <a:rPr lang="en-US" err="1"/>
              <a:t>lignes</a:t>
            </a:r>
            <a:endParaRPr lang="en-US"/>
          </a:p>
        </p:txBody>
      </p:sp>
      <p:sp>
        <p:nvSpPr>
          <p:cNvPr id="15" name="Text Placeholder 14">
            <a:extLst>
              <a:ext uri="{FF2B5EF4-FFF2-40B4-BE49-F238E27FC236}">
                <a16:creationId xmlns:a16="http://schemas.microsoft.com/office/drawing/2014/main" id="{E1259B1A-1C82-5DEF-6A4D-B7BBE17DADEE}"/>
              </a:ext>
            </a:extLst>
          </p:cNvPr>
          <p:cNvSpPr>
            <a:spLocks noGrp="1"/>
          </p:cNvSpPr>
          <p:nvPr>
            <p:ph type="body" sz="quarter" idx="13"/>
          </p:nvPr>
        </p:nvSpPr>
        <p:spPr>
          <a:xfrm>
            <a:off x="937260" y="123617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16" name="Text Placeholder 14">
            <a:extLst>
              <a:ext uri="{FF2B5EF4-FFF2-40B4-BE49-F238E27FC236}">
                <a16:creationId xmlns:a16="http://schemas.microsoft.com/office/drawing/2014/main" id="{0F0E6B4F-3095-4BD0-7EE3-63266938F506}"/>
              </a:ext>
            </a:extLst>
          </p:cNvPr>
          <p:cNvSpPr>
            <a:spLocks noGrp="1"/>
          </p:cNvSpPr>
          <p:nvPr>
            <p:ph type="body" sz="quarter" idx="14" hasCustomPrompt="1"/>
          </p:nvPr>
        </p:nvSpPr>
        <p:spPr>
          <a:xfrm>
            <a:off x="539999" y="120491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17" name="Text Placeholder 14">
            <a:extLst>
              <a:ext uri="{FF2B5EF4-FFF2-40B4-BE49-F238E27FC236}">
                <a16:creationId xmlns:a16="http://schemas.microsoft.com/office/drawing/2014/main" id="{A5BC62B4-6EA7-3164-7EB4-A7C7090AF2B2}"/>
              </a:ext>
            </a:extLst>
          </p:cNvPr>
          <p:cNvSpPr>
            <a:spLocks noGrp="1"/>
          </p:cNvSpPr>
          <p:nvPr>
            <p:ph type="body" sz="quarter" idx="15"/>
          </p:nvPr>
        </p:nvSpPr>
        <p:spPr>
          <a:xfrm>
            <a:off x="937260" y="180050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18" name="Text Placeholder 14">
            <a:extLst>
              <a:ext uri="{FF2B5EF4-FFF2-40B4-BE49-F238E27FC236}">
                <a16:creationId xmlns:a16="http://schemas.microsoft.com/office/drawing/2014/main" id="{F96CAD89-7CBE-6878-2AD0-186D8E1C1B52}"/>
              </a:ext>
            </a:extLst>
          </p:cNvPr>
          <p:cNvSpPr>
            <a:spLocks noGrp="1"/>
          </p:cNvSpPr>
          <p:nvPr>
            <p:ph type="body" sz="quarter" idx="16" hasCustomPrompt="1"/>
          </p:nvPr>
        </p:nvSpPr>
        <p:spPr>
          <a:xfrm>
            <a:off x="539999" y="176924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20" name="Text Placeholder 14">
            <a:extLst>
              <a:ext uri="{FF2B5EF4-FFF2-40B4-BE49-F238E27FC236}">
                <a16:creationId xmlns:a16="http://schemas.microsoft.com/office/drawing/2014/main" id="{23F0DF00-E256-BE3F-0522-B7F48B692DB8}"/>
              </a:ext>
            </a:extLst>
          </p:cNvPr>
          <p:cNvSpPr>
            <a:spLocks noGrp="1"/>
          </p:cNvSpPr>
          <p:nvPr>
            <p:ph type="body" sz="quarter" idx="17"/>
          </p:nvPr>
        </p:nvSpPr>
        <p:spPr>
          <a:xfrm>
            <a:off x="937260" y="236483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21" name="Text Placeholder 14">
            <a:extLst>
              <a:ext uri="{FF2B5EF4-FFF2-40B4-BE49-F238E27FC236}">
                <a16:creationId xmlns:a16="http://schemas.microsoft.com/office/drawing/2014/main" id="{BE62DA0B-D26E-4273-30E9-40A74A4F9822}"/>
              </a:ext>
            </a:extLst>
          </p:cNvPr>
          <p:cNvSpPr>
            <a:spLocks noGrp="1"/>
          </p:cNvSpPr>
          <p:nvPr>
            <p:ph type="body" sz="quarter" idx="18" hasCustomPrompt="1"/>
          </p:nvPr>
        </p:nvSpPr>
        <p:spPr>
          <a:xfrm>
            <a:off x="539999" y="233357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22" name="Text Placeholder 14">
            <a:extLst>
              <a:ext uri="{FF2B5EF4-FFF2-40B4-BE49-F238E27FC236}">
                <a16:creationId xmlns:a16="http://schemas.microsoft.com/office/drawing/2014/main" id="{D098AC2E-7F34-9C23-662B-15AE620CE989}"/>
              </a:ext>
            </a:extLst>
          </p:cNvPr>
          <p:cNvSpPr>
            <a:spLocks noGrp="1"/>
          </p:cNvSpPr>
          <p:nvPr>
            <p:ph type="body" sz="quarter" idx="19"/>
          </p:nvPr>
        </p:nvSpPr>
        <p:spPr>
          <a:xfrm>
            <a:off x="937260" y="292916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23" name="Text Placeholder 14">
            <a:extLst>
              <a:ext uri="{FF2B5EF4-FFF2-40B4-BE49-F238E27FC236}">
                <a16:creationId xmlns:a16="http://schemas.microsoft.com/office/drawing/2014/main" id="{83EC1EFB-0A10-6CF7-B8D9-A527427E1BFA}"/>
              </a:ext>
            </a:extLst>
          </p:cNvPr>
          <p:cNvSpPr>
            <a:spLocks noGrp="1"/>
          </p:cNvSpPr>
          <p:nvPr>
            <p:ph type="body" sz="quarter" idx="20" hasCustomPrompt="1"/>
          </p:nvPr>
        </p:nvSpPr>
        <p:spPr>
          <a:xfrm>
            <a:off x="539999" y="289790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24" name="Text Placeholder 14">
            <a:extLst>
              <a:ext uri="{FF2B5EF4-FFF2-40B4-BE49-F238E27FC236}">
                <a16:creationId xmlns:a16="http://schemas.microsoft.com/office/drawing/2014/main" id="{E2744B1B-C4AF-383B-FA2B-42B096861E84}"/>
              </a:ext>
            </a:extLst>
          </p:cNvPr>
          <p:cNvSpPr>
            <a:spLocks noGrp="1"/>
          </p:cNvSpPr>
          <p:nvPr>
            <p:ph type="body" sz="quarter" idx="21"/>
          </p:nvPr>
        </p:nvSpPr>
        <p:spPr>
          <a:xfrm>
            <a:off x="937260" y="349349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25" name="Text Placeholder 14">
            <a:extLst>
              <a:ext uri="{FF2B5EF4-FFF2-40B4-BE49-F238E27FC236}">
                <a16:creationId xmlns:a16="http://schemas.microsoft.com/office/drawing/2014/main" id="{C1D8073D-E809-4AFD-F13D-A31DEC46ED94}"/>
              </a:ext>
            </a:extLst>
          </p:cNvPr>
          <p:cNvSpPr>
            <a:spLocks noGrp="1"/>
          </p:cNvSpPr>
          <p:nvPr>
            <p:ph type="body" sz="quarter" idx="22" hasCustomPrompt="1"/>
          </p:nvPr>
        </p:nvSpPr>
        <p:spPr>
          <a:xfrm>
            <a:off x="539999" y="346223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26" name="Text Placeholder 14">
            <a:extLst>
              <a:ext uri="{FF2B5EF4-FFF2-40B4-BE49-F238E27FC236}">
                <a16:creationId xmlns:a16="http://schemas.microsoft.com/office/drawing/2014/main" id="{058C5436-90C0-B14F-E462-114AF5C1DF4E}"/>
              </a:ext>
            </a:extLst>
          </p:cNvPr>
          <p:cNvSpPr>
            <a:spLocks noGrp="1"/>
          </p:cNvSpPr>
          <p:nvPr>
            <p:ph type="body" sz="quarter" idx="23"/>
          </p:nvPr>
        </p:nvSpPr>
        <p:spPr>
          <a:xfrm>
            <a:off x="937260" y="405782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27" name="Text Placeholder 14">
            <a:extLst>
              <a:ext uri="{FF2B5EF4-FFF2-40B4-BE49-F238E27FC236}">
                <a16:creationId xmlns:a16="http://schemas.microsoft.com/office/drawing/2014/main" id="{030AF1BD-F4F7-6587-C38F-58AEEB8C6EBB}"/>
              </a:ext>
            </a:extLst>
          </p:cNvPr>
          <p:cNvSpPr>
            <a:spLocks noGrp="1"/>
          </p:cNvSpPr>
          <p:nvPr>
            <p:ph type="body" sz="quarter" idx="24" hasCustomPrompt="1"/>
          </p:nvPr>
        </p:nvSpPr>
        <p:spPr>
          <a:xfrm>
            <a:off x="539999" y="402656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28" name="Text Placeholder 14">
            <a:extLst>
              <a:ext uri="{FF2B5EF4-FFF2-40B4-BE49-F238E27FC236}">
                <a16:creationId xmlns:a16="http://schemas.microsoft.com/office/drawing/2014/main" id="{7AA62A2D-66F0-2046-5500-5D3A2A0E9056}"/>
              </a:ext>
            </a:extLst>
          </p:cNvPr>
          <p:cNvSpPr>
            <a:spLocks noGrp="1"/>
          </p:cNvSpPr>
          <p:nvPr>
            <p:ph type="body" sz="quarter" idx="25"/>
          </p:nvPr>
        </p:nvSpPr>
        <p:spPr>
          <a:xfrm>
            <a:off x="937260" y="462215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29" name="Text Placeholder 14">
            <a:extLst>
              <a:ext uri="{FF2B5EF4-FFF2-40B4-BE49-F238E27FC236}">
                <a16:creationId xmlns:a16="http://schemas.microsoft.com/office/drawing/2014/main" id="{06A33176-BF33-67B1-DB48-F6C24814E7C1}"/>
              </a:ext>
            </a:extLst>
          </p:cNvPr>
          <p:cNvSpPr>
            <a:spLocks noGrp="1"/>
          </p:cNvSpPr>
          <p:nvPr>
            <p:ph type="body" sz="quarter" idx="26" hasCustomPrompt="1"/>
          </p:nvPr>
        </p:nvSpPr>
        <p:spPr>
          <a:xfrm>
            <a:off x="539999" y="459089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30" name="Text Placeholder 14">
            <a:extLst>
              <a:ext uri="{FF2B5EF4-FFF2-40B4-BE49-F238E27FC236}">
                <a16:creationId xmlns:a16="http://schemas.microsoft.com/office/drawing/2014/main" id="{DA646A20-84EB-6BFA-E2E3-2F143D5D7B95}"/>
              </a:ext>
            </a:extLst>
          </p:cNvPr>
          <p:cNvSpPr>
            <a:spLocks noGrp="1"/>
          </p:cNvSpPr>
          <p:nvPr>
            <p:ph type="body" sz="quarter" idx="27"/>
          </p:nvPr>
        </p:nvSpPr>
        <p:spPr>
          <a:xfrm>
            <a:off x="937260" y="5186482"/>
            <a:ext cx="4888738" cy="249812"/>
          </a:xfrm>
        </p:spPr>
        <p:txBody>
          <a:bodyPr wrap="square" anchor="ctr">
            <a:spAutoFit/>
          </a:bodyPr>
          <a:lstStyle>
            <a:lvl1pPr marL="0" indent="0">
              <a:buNone/>
              <a:defRPr sz="1600">
                <a:latin typeface="+mj-lt"/>
              </a:defRPr>
            </a:lvl1pPr>
            <a:lvl2pPr>
              <a:defRPr sz="2000"/>
            </a:lvl2pPr>
            <a:lvl3pPr>
              <a:defRPr sz="2000"/>
            </a:lvl3pPr>
            <a:lvl4pPr>
              <a:defRPr sz="2000"/>
            </a:lvl4pPr>
            <a:lvl5pPr>
              <a:defRPr sz="2000"/>
            </a:lvl5pPr>
          </a:lstStyle>
          <a:p>
            <a:pPr lvl="0"/>
            <a:r>
              <a:rPr lang="fr-FR"/>
              <a:t>Cliquez pour modifier les styles du texte du masque</a:t>
            </a:r>
          </a:p>
        </p:txBody>
      </p:sp>
      <p:sp>
        <p:nvSpPr>
          <p:cNvPr id="31" name="Text Placeholder 14">
            <a:extLst>
              <a:ext uri="{FF2B5EF4-FFF2-40B4-BE49-F238E27FC236}">
                <a16:creationId xmlns:a16="http://schemas.microsoft.com/office/drawing/2014/main" id="{0AE8C673-852C-6607-245E-0D62351058DB}"/>
              </a:ext>
            </a:extLst>
          </p:cNvPr>
          <p:cNvSpPr>
            <a:spLocks noGrp="1"/>
          </p:cNvSpPr>
          <p:nvPr>
            <p:ph type="body" sz="quarter" idx="28" hasCustomPrompt="1"/>
          </p:nvPr>
        </p:nvSpPr>
        <p:spPr>
          <a:xfrm>
            <a:off x="539999" y="5155223"/>
            <a:ext cx="285335" cy="312330"/>
          </a:xfrm>
        </p:spPr>
        <p:txBody>
          <a:bodyPr wrap="none" anchor="ctr">
            <a:noAutofit/>
          </a:bodyPr>
          <a:lstStyle>
            <a:lvl1pPr marL="0" indent="0" algn="l">
              <a:buNone/>
              <a:defRPr sz="2000" b="1">
                <a:latin typeface="+mj-lt"/>
              </a:defRPr>
            </a:lvl1pPr>
            <a:lvl2pPr>
              <a:defRPr sz="2000"/>
            </a:lvl2pPr>
            <a:lvl3pPr>
              <a:defRPr sz="2000"/>
            </a:lvl3pPr>
            <a:lvl4pPr>
              <a:defRPr sz="2000"/>
            </a:lvl4pPr>
            <a:lvl5pPr>
              <a:defRPr sz="2000"/>
            </a:lvl5pPr>
          </a:lstStyle>
          <a:p>
            <a:pPr lvl="0"/>
            <a:r>
              <a:rPr lang="en-US"/>
              <a:t>#</a:t>
            </a:r>
          </a:p>
        </p:txBody>
      </p:sp>
      <p:sp>
        <p:nvSpPr>
          <p:cNvPr id="37" name="Line">
            <a:extLst>
              <a:ext uri="{FF2B5EF4-FFF2-40B4-BE49-F238E27FC236}">
                <a16:creationId xmlns:a16="http://schemas.microsoft.com/office/drawing/2014/main" id="{699564C9-E5C3-E632-EC13-0F0571598E9D}"/>
              </a:ext>
            </a:extLst>
          </p:cNvPr>
          <p:cNvSpPr>
            <a:spLocks/>
          </p:cNvSpPr>
          <p:nvPr userDrawn="1"/>
        </p:nvSpPr>
        <p:spPr>
          <a:xfrm flipH="1" flipV="1">
            <a:off x="540000" y="1006831"/>
            <a:ext cx="5289549" cy="0"/>
          </a:xfrm>
          <a:prstGeom prst="line">
            <a:avLst/>
          </a:prstGeom>
          <a:ln w="12700">
            <a:solidFill>
              <a:schemeClr val="tx1"/>
            </a:solidFill>
            <a:miter/>
          </a:ln>
        </p:spPr>
        <p:txBody>
          <a:bodyPr lIns="45719" rIns="45719"/>
          <a:lstStyle/>
          <a:p>
            <a:endParaRPr lang="en-US">
              <a:latin typeface="+mj-lt"/>
            </a:endParaRPr>
          </a:p>
        </p:txBody>
      </p:sp>
      <p:grpSp>
        <p:nvGrpSpPr>
          <p:cNvPr id="12" name="Groupe 11">
            <a:extLst>
              <a:ext uri="{FF2B5EF4-FFF2-40B4-BE49-F238E27FC236}">
                <a16:creationId xmlns:a16="http://schemas.microsoft.com/office/drawing/2014/main" id="{27806044-A77D-93AB-1469-C53442998366}"/>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14" name="Forme libre : forme 13">
              <a:extLst>
                <a:ext uri="{FF2B5EF4-FFF2-40B4-BE49-F238E27FC236}">
                  <a16:creationId xmlns:a16="http://schemas.microsoft.com/office/drawing/2014/main" id="{AF71DC12-67A5-8D45-B2AD-6D8A493E6228}"/>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9" name="Forme libre : forme 18">
              <a:extLst>
                <a:ext uri="{FF2B5EF4-FFF2-40B4-BE49-F238E27FC236}">
                  <a16:creationId xmlns:a16="http://schemas.microsoft.com/office/drawing/2014/main" id="{A631F119-9799-A214-2236-E8ADB08F4776}"/>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2" name="Date Placeholder 2">
            <a:extLst>
              <a:ext uri="{FF2B5EF4-FFF2-40B4-BE49-F238E27FC236}">
                <a16:creationId xmlns:a16="http://schemas.microsoft.com/office/drawing/2014/main" id="{1EFEEF0C-C1AE-4F93-9BE3-F81F4AFDDD76}"/>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7" name="Footer Placeholder 3">
            <a:extLst>
              <a:ext uri="{FF2B5EF4-FFF2-40B4-BE49-F238E27FC236}">
                <a16:creationId xmlns:a16="http://schemas.microsoft.com/office/drawing/2014/main" id="{D35D1D91-59A7-0CB1-C904-D0CA8FA5282F}"/>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8" name="Slide Number Placeholder 4">
            <a:extLst>
              <a:ext uri="{FF2B5EF4-FFF2-40B4-BE49-F238E27FC236}">
                <a16:creationId xmlns:a16="http://schemas.microsoft.com/office/drawing/2014/main" id="{D72F7902-60BE-412E-6611-D0E9A932CCE0}"/>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322650990"/>
      </p:ext>
    </p:extLst>
  </p:cSld>
  <p:clrMapOvr>
    <a:masterClrMapping/>
  </p:clrMapOvr>
  <p:extLst>
    <p:ext uri="{DCECCB84-F9BA-43D5-87BE-67443E8EF086}">
      <p15:sldGuideLst xmlns:p15="http://schemas.microsoft.com/office/powerpoint/2012/main">
        <p15:guide id="1" pos="3671">
          <p15:clr>
            <a:srgbClr val="5ACBF0"/>
          </p15:clr>
        </p15:guide>
        <p15:guide id="2" pos="40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a:ln>
                  <a:noFill/>
                </a:ln>
                <a:solidFill>
                  <a:schemeClr val="bg1"/>
                </a:solidFill>
                <a:effectLst/>
                <a:uLnTx/>
                <a:uFillTx/>
                <a:latin typeface="+mj-lt"/>
                <a:ea typeface="+mn-ea"/>
                <a:cs typeface="+mn-cs"/>
              </a:rPr>
              <a:t>Text and content</a:t>
            </a:r>
          </a:p>
        </p:txBody>
      </p:sp>
    </p:spTree>
    <p:extLst>
      <p:ext uri="{BB962C8B-B14F-4D97-AF65-F5344CB8AC3E}">
        <p14:creationId xmlns:p14="http://schemas.microsoft.com/office/powerpoint/2010/main" val="82443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Title +           content">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E3286E9D-4999-A262-805D-564BE1FC0EC4}"/>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hasCustomPrompt="1"/>
          </p:nvPr>
        </p:nvSpPr>
        <p:spPr>
          <a:xfrm>
            <a:off x="539209" y="1236636"/>
            <a:ext cx="11111997" cy="4840286"/>
          </a:xfrm>
          <a:ln w="12700">
            <a:noFill/>
          </a:ln>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Texte</a:t>
            </a:r>
          </a:p>
          <a:p>
            <a:pPr lvl="1"/>
            <a:r>
              <a:rPr lang="en-US"/>
              <a:t>Second </a:t>
            </a:r>
            <a:r>
              <a:rPr lang="en-US" err="1"/>
              <a:t>niveau</a:t>
            </a:r>
            <a:endParaRPr lang="en-US"/>
          </a:p>
          <a:p>
            <a:pPr lvl="2"/>
            <a:r>
              <a:rPr lang="en-US" err="1"/>
              <a:t>Troisième</a:t>
            </a:r>
            <a:r>
              <a:rPr lang="en-US"/>
              <a:t> </a:t>
            </a:r>
            <a:r>
              <a:rPr lang="en-US" err="1"/>
              <a:t>niveau</a:t>
            </a:r>
            <a:endParaRPr lang="en-US"/>
          </a:p>
          <a:p>
            <a:pPr lvl="3"/>
            <a:r>
              <a:rPr lang="en-US" err="1"/>
              <a:t>Quatrième</a:t>
            </a:r>
            <a:r>
              <a:rPr lang="en-US"/>
              <a:t> </a:t>
            </a:r>
            <a:r>
              <a:rPr lang="en-US" err="1"/>
              <a:t>niveau</a:t>
            </a:r>
            <a:endParaRPr lang="en-US"/>
          </a:p>
          <a:p>
            <a:pPr lvl="4"/>
            <a:r>
              <a:rPr lang="en-US" err="1"/>
              <a:t>Cinquième</a:t>
            </a:r>
            <a:r>
              <a:rPr lang="en-US"/>
              <a:t> </a:t>
            </a:r>
            <a:r>
              <a:rPr lang="en-US" err="1"/>
              <a:t>niveau</a:t>
            </a:r>
            <a:endParaRPr lang="en-US"/>
          </a:p>
        </p:txBody>
      </p:sp>
      <p:sp>
        <p:nvSpPr>
          <p:cNvPr id="6" name="Picture Placeholder 8">
            <a:extLst>
              <a:ext uri="{FF2B5EF4-FFF2-40B4-BE49-F238E27FC236}">
                <a16:creationId xmlns:a16="http://schemas.microsoft.com/office/drawing/2014/main" id="{8A97A1C1-B980-31BA-C41A-E8BB4FD1602F}"/>
              </a:ext>
            </a:extLst>
          </p:cNvPr>
          <p:cNvSpPr>
            <a:spLocks noGrp="1"/>
          </p:cNvSpPr>
          <p:nvPr>
            <p:ph type="pic" sz="quarter" idx="15"/>
          </p:nvPr>
        </p:nvSpPr>
        <p:spPr>
          <a:xfrm>
            <a:off x="9732973" y="1485299"/>
            <a:ext cx="1919024" cy="1919024"/>
          </a:xfrm>
          <a:prstGeom prst="ellipse">
            <a:avLst/>
          </a:prstGeom>
          <a:solidFill>
            <a:schemeClr val="bg2"/>
          </a:solidFill>
        </p:spPr>
        <p:txBody>
          <a:bodyPr tIns="2628000"/>
          <a:lstStyle>
            <a:lvl1pPr marL="0" indent="0" algn="ctr">
              <a:buNone/>
              <a:defRPr i="1">
                <a:solidFill>
                  <a:schemeClr val="tx1"/>
                </a:solidFill>
              </a:defRPr>
            </a:lvl1pPr>
          </a:lstStyle>
          <a:p>
            <a:r>
              <a:rPr lang="fr-FR"/>
              <a:t>Cliquez sur l'icône pour ajouter une image</a:t>
            </a:r>
            <a:endParaRPr lang="en-US"/>
          </a:p>
        </p:txBody>
      </p:sp>
      <p:sp>
        <p:nvSpPr>
          <p:cNvPr id="9" name="Picture Placeholder 8">
            <a:extLst>
              <a:ext uri="{FF2B5EF4-FFF2-40B4-BE49-F238E27FC236}">
                <a16:creationId xmlns:a16="http://schemas.microsoft.com/office/drawing/2014/main" id="{2565EA20-2F80-1B8C-515B-065506984A9C}"/>
              </a:ext>
            </a:extLst>
          </p:cNvPr>
          <p:cNvSpPr>
            <a:spLocks noGrp="1"/>
          </p:cNvSpPr>
          <p:nvPr>
            <p:ph type="pic" sz="quarter" idx="16"/>
          </p:nvPr>
        </p:nvSpPr>
        <p:spPr>
          <a:xfrm>
            <a:off x="9732973" y="3734062"/>
            <a:ext cx="1919024" cy="1919024"/>
          </a:xfrm>
          <a:prstGeom prst="ellipse">
            <a:avLst/>
          </a:prstGeom>
          <a:solidFill>
            <a:schemeClr val="bg2"/>
          </a:solidFill>
        </p:spPr>
        <p:txBody>
          <a:bodyPr tIns="2628000"/>
          <a:lstStyle>
            <a:lvl1pPr marL="0" indent="0" algn="ctr">
              <a:buNone/>
              <a:defRPr i="1">
                <a:solidFill>
                  <a:schemeClr val="tx1"/>
                </a:solidFill>
              </a:defRPr>
            </a:lvl1pPr>
          </a:lstStyle>
          <a:p>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2" name="Title 21">
            <a:extLst>
              <a:ext uri="{FF2B5EF4-FFF2-40B4-BE49-F238E27FC236}">
                <a16:creationId xmlns:a16="http://schemas.microsoft.com/office/drawing/2014/main" id="{70F760CC-EB81-1B52-CB77-0751D3F2DC26}"/>
              </a:ext>
            </a:extLst>
          </p:cNvPr>
          <p:cNvSpPr>
            <a:spLocks noGrp="1"/>
          </p:cNvSpPr>
          <p:nvPr>
            <p:ph type="title" hasCustomPrompt="1"/>
          </p:nvPr>
        </p:nvSpPr>
        <p:spPr/>
        <p:txBody>
          <a:bodyPr/>
          <a:lstStyle>
            <a:lvl1pPr>
              <a:defRPr/>
            </a:lvl1pPr>
          </a:lstStyle>
          <a:p>
            <a:r>
              <a:rPr lang="en-US" err="1"/>
              <a:t>Titre</a:t>
            </a:r>
            <a:endParaRPr lang="en-US"/>
          </a:p>
        </p:txBody>
      </p:sp>
      <p:sp>
        <p:nvSpPr>
          <p:cNvPr id="2" name="Line">
            <a:extLst>
              <a:ext uri="{FF2B5EF4-FFF2-40B4-BE49-F238E27FC236}">
                <a16:creationId xmlns:a16="http://schemas.microsoft.com/office/drawing/2014/main" id="{81C618C2-76F3-7029-7C9E-17893EDB0F2B}"/>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Tree>
    <p:extLst>
      <p:ext uri="{BB962C8B-B14F-4D97-AF65-F5344CB8AC3E}">
        <p14:creationId xmlns:p14="http://schemas.microsoft.com/office/powerpoint/2010/main" val="67952207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           Title +           2 x content">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6BBB0FA0-76CC-0CDA-593F-F2B7E94C4E8A}"/>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6">
            <a:extLst>
              <a:ext uri="{FF2B5EF4-FFF2-40B4-BE49-F238E27FC236}">
                <a16:creationId xmlns:a16="http://schemas.microsoft.com/office/drawing/2014/main" id="{E832CD91-0663-5EA7-69DC-090BBDE27B26}"/>
              </a:ext>
            </a:extLst>
          </p:cNvPr>
          <p:cNvSpPr>
            <a:spLocks noGrp="1"/>
          </p:cNvSpPr>
          <p:nvPr>
            <p:ph type="title" hasCustomPrompt="1"/>
          </p:nvPr>
        </p:nvSpPr>
        <p:spPr/>
        <p:txBody>
          <a:bodyPr/>
          <a:lstStyle>
            <a:lvl1pPr>
              <a:defRPr/>
            </a:lvl1pPr>
          </a:lstStyle>
          <a:p>
            <a:r>
              <a:rPr lang="en-US" err="1"/>
              <a:t>Titre</a:t>
            </a:r>
            <a:endParaRPr lang="en-US"/>
          </a:p>
        </p:txBody>
      </p:sp>
      <p:sp>
        <p:nvSpPr>
          <p:cNvPr id="10" name="Content Placeholder 8">
            <a:extLst>
              <a:ext uri="{FF2B5EF4-FFF2-40B4-BE49-F238E27FC236}">
                <a16:creationId xmlns:a16="http://schemas.microsoft.com/office/drawing/2014/main" id="{A2DA405C-8706-D6A0-A804-4E31612EBBEC}"/>
              </a:ext>
            </a:extLst>
          </p:cNvPr>
          <p:cNvSpPr>
            <a:spLocks noGrp="1"/>
          </p:cNvSpPr>
          <p:nvPr>
            <p:ph sz="quarter" idx="29"/>
          </p:nvPr>
        </p:nvSpPr>
        <p:spPr>
          <a:xfrm>
            <a:off x="1448074" y="3265276"/>
            <a:ext cx="4273874" cy="1914791"/>
          </a:xfrm>
        </p:spPr>
        <p:txBody>
          <a:bodyPr/>
          <a:lstStyle>
            <a:lvl1pPr marL="0" indent="0" algn="ctr">
              <a:buNone/>
              <a:defRPr>
                <a:latin typeface="+mj-lt"/>
              </a:defRPr>
            </a:lvl1pPr>
            <a:lvl2pPr marL="178775" indent="0" algn="ctr">
              <a:buNone/>
              <a:defRPr>
                <a:latin typeface="+mj-lt"/>
              </a:defRPr>
            </a:lvl2pPr>
            <a:lvl3pPr marL="360000" indent="0">
              <a:buNone/>
              <a:defRPr/>
            </a:lvl3pPr>
            <a:lvl4pPr marL="539138" indent="0">
              <a:buNone/>
              <a:defRPr/>
            </a:lvl4pPr>
            <a:lvl5pPr marL="720000" indent="0">
              <a:buNone/>
              <a:defRPr/>
            </a:lvl5pPr>
          </a:lstStyle>
          <a:p>
            <a:pPr lvl="0"/>
            <a:r>
              <a:rPr lang="fr-FR"/>
              <a:t>Cliquez pour modifier les styles du texte du masque</a:t>
            </a:r>
          </a:p>
          <a:p>
            <a:pPr lvl="1"/>
            <a:r>
              <a:rPr lang="fr-FR"/>
              <a:t>Deuxième niveau</a:t>
            </a:r>
          </a:p>
        </p:txBody>
      </p:sp>
      <p:sp>
        <p:nvSpPr>
          <p:cNvPr id="2" name="Line">
            <a:extLst>
              <a:ext uri="{FF2B5EF4-FFF2-40B4-BE49-F238E27FC236}">
                <a16:creationId xmlns:a16="http://schemas.microsoft.com/office/drawing/2014/main" id="{73787096-17DE-D6C6-85AD-12E004FF8769}"/>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23" name="Groupe 22">
            <a:extLst>
              <a:ext uri="{FF2B5EF4-FFF2-40B4-BE49-F238E27FC236}">
                <a16:creationId xmlns:a16="http://schemas.microsoft.com/office/drawing/2014/main" id="{C7B6A990-5DED-13E9-8634-74CE6EBB8B4B}"/>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4" name="Forme libre : forme 23">
              <a:extLst>
                <a:ext uri="{FF2B5EF4-FFF2-40B4-BE49-F238E27FC236}">
                  <a16:creationId xmlns:a16="http://schemas.microsoft.com/office/drawing/2014/main" id="{13BD059C-C0CC-A966-6CE0-A9015F0EE1F5}"/>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08173969-C940-B457-E86F-48F22BE3D2F8}"/>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11" name="Picture Placeholder 8">
            <a:extLst>
              <a:ext uri="{FF2B5EF4-FFF2-40B4-BE49-F238E27FC236}">
                <a16:creationId xmlns:a16="http://schemas.microsoft.com/office/drawing/2014/main" id="{8A97A1C1-B980-31BA-C41A-E8BB4FD1602F}"/>
              </a:ext>
            </a:extLst>
          </p:cNvPr>
          <p:cNvSpPr>
            <a:spLocks noGrp="1"/>
          </p:cNvSpPr>
          <p:nvPr>
            <p:ph type="pic" sz="quarter" idx="15"/>
          </p:nvPr>
        </p:nvSpPr>
        <p:spPr>
          <a:xfrm>
            <a:off x="2625499" y="1176542"/>
            <a:ext cx="1919024" cy="1919024"/>
          </a:xfrm>
          <a:prstGeom prst="ellipse">
            <a:avLst/>
          </a:prstGeom>
          <a:solidFill>
            <a:schemeClr val="bg2"/>
          </a:solidFill>
        </p:spPr>
        <p:txBody>
          <a:bodyPr tIns="2628000"/>
          <a:lstStyle>
            <a:lvl1pPr marL="0" indent="0" algn="ctr">
              <a:buNone/>
              <a:defRPr i="1">
                <a:solidFill>
                  <a:schemeClr val="tx1"/>
                </a:solidFill>
                <a:latin typeface="+mj-lt"/>
              </a:defRPr>
            </a:lvl1pPr>
          </a:lstStyle>
          <a:p>
            <a:endParaRPr lang="en-US"/>
          </a:p>
        </p:txBody>
      </p:sp>
      <p:sp>
        <p:nvSpPr>
          <p:cNvPr id="13" name="Content Placeholder 8">
            <a:extLst>
              <a:ext uri="{FF2B5EF4-FFF2-40B4-BE49-F238E27FC236}">
                <a16:creationId xmlns:a16="http://schemas.microsoft.com/office/drawing/2014/main" id="{F6ADF4DD-7F65-C018-6599-A38188506F06}"/>
              </a:ext>
            </a:extLst>
          </p:cNvPr>
          <p:cNvSpPr>
            <a:spLocks noGrp="1"/>
          </p:cNvSpPr>
          <p:nvPr>
            <p:ph sz="quarter" idx="30"/>
          </p:nvPr>
        </p:nvSpPr>
        <p:spPr>
          <a:xfrm>
            <a:off x="6051977" y="3265276"/>
            <a:ext cx="4273874" cy="1914791"/>
          </a:xfrm>
        </p:spPr>
        <p:txBody>
          <a:bodyPr/>
          <a:lstStyle>
            <a:lvl1pPr marL="0" indent="0" algn="ctr">
              <a:buNone/>
              <a:defRPr>
                <a:latin typeface="+mj-lt"/>
              </a:defRPr>
            </a:lvl1pPr>
            <a:lvl2pPr marL="178775" indent="0" algn="ctr">
              <a:buNone/>
              <a:defRPr>
                <a:latin typeface="+mj-lt"/>
              </a:defRPr>
            </a:lvl2pPr>
            <a:lvl3pPr marL="360000" indent="0">
              <a:buNone/>
              <a:defRPr/>
            </a:lvl3pPr>
            <a:lvl4pPr marL="539138" indent="0">
              <a:buNone/>
              <a:defRPr/>
            </a:lvl4pPr>
            <a:lvl5pPr marL="720000" indent="0">
              <a:buNone/>
              <a:defRPr/>
            </a:lvl5pPr>
          </a:lstStyle>
          <a:p>
            <a:pPr lvl="0"/>
            <a:r>
              <a:rPr lang="fr-FR"/>
              <a:t>Cliquez pour modifier les styles du texte du masque</a:t>
            </a:r>
          </a:p>
          <a:p>
            <a:pPr lvl="1"/>
            <a:r>
              <a:rPr lang="fr-FR"/>
              <a:t>Deuxième niveau</a:t>
            </a:r>
          </a:p>
        </p:txBody>
      </p:sp>
      <p:sp>
        <p:nvSpPr>
          <p:cNvPr id="15" name="Picture Placeholder 8">
            <a:extLst>
              <a:ext uri="{FF2B5EF4-FFF2-40B4-BE49-F238E27FC236}">
                <a16:creationId xmlns:a16="http://schemas.microsoft.com/office/drawing/2014/main" id="{272C62C9-1E59-F32B-FB31-DF2767F59B85}"/>
              </a:ext>
            </a:extLst>
          </p:cNvPr>
          <p:cNvSpPr>
            <a:spLocks noGrp="1"/>
          </p:cNvSpPr>
          <p:nvPr>
            <p:ph type="pic" sz="quarter" idx="31"/>
          </p:nvPr>
        </p:nvSpPr>
        <p:spPr>
          <a:xfrm>
            <a:off x="7229402" y="1176542"/>
            <a:ext cx="1919024" cy="1919024"/>
          </a:xfrm>
          <a:prstGeom prst="ellipse">
            <a:avLst/>
          </a:prstGeom>
          <a:solidFill>
            <a:schemeClr val="bg2"/>
          </a:solidFill>
        </p:spPr>
        <p:txBody>
          <a:bodyPr tIns="2628000"/>
          <a:lstStyle>
            <a:lvl1pPr marL="0" indent="0" algn="ctr">
              <a:buNone/>
              <a:defRPr i="1">
                <a:solidFill>
                  <a:schemeClr val="tx1"/>
                </a:solidFill>
                <a:latin typeface="+mj-lt"/>
              </a:defRPr>
            </a:lvl1pPr>
          </a:lstStyle>
          <a:p>
            <a:endParaRPr lang="en-US"/>
          </a:p>
        </p:txBody>
      </p:sp>
    </p:spTree>
    <p:extLst>
      <p:ext uri="{BB962C8B-B14F-4D97-AF65-F5344CB8AC3E}">
        <p14:creationId xmlns:p14="http://schemas.microsoft.com/office/powerpoint/2010/main" val="518675191"/>
      </p:ext>
    </p:extLst>
  </p:cSld>
  <p:clrMapOvr>
    <a:masterClrMapping/>
  </p:clrMapOvr>
  <p:extLst>
    <p:ext uri="{DCECCB84-F9BA-43D5-87BE-67443E8EF086}">
      <p15:sldGuideLst xmlns:p15="http://schemas.microsoft.com/office/powerpoint/2012/main">
        <p15:guide id="6" pos="3671">
          <p15:clr>
            <a:srgbClr val="5ACBF0"/>
          </p15:clr>
        </p15:guide>
        <p15:guide id="7" pos="40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           Title +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hasCustomPrompt="1"/>
          </p:nvPr>
        </p:nvSpPr>
        <p:spPr>
          <a:xfrm>
            <a:off x="540000" y="1204914"/>
            <a:ext cx="11111997" cy="4840286"/>
          </a:xfrm>
          <a:ln w="12700">
            <a:noFill/>
          </a:ln>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Texte</a:t>
            </a:r>
          </a:p>
          <a:p>
            <a:pPr lvl="1"/>
            <a:r>
              <a:rPr lang="en-US"/>
              <a:t>Second </a:t>
            </a:r>
            <a:r>
              <a:rPr lang="en-US" err="1"/>
              <a:t>niveau</a:t>
            </a:r>
            <a:endParaRPr lang="en-US"/>
          </a:p>
          <a:p>
            <a:pPr lvl="2"/>
            <a:r>
              <a:rPr lang="en-US" err="1"/>
              <a:t>Troisième</a:t>
            </a:r>
            <a:r>
              <a:rPr lang="en-US"/>
              <a:t> </a:t>
            </a:r>
            <a:r>
              <a:rPr lang="en-US" err="1"/>
              <a:t>niveau</a:t>
            </a:r>
            <a:endParaRPr lang="en-US"/>
          </a:p>
          <a:p>
            <a:pPr lvl="3"/>
            <a:r>
              <a:rPr lang="en-US" err="1"/>
              <a:t>Quatrième</a:t>
            </a:r>
            <a:r>
              <a:rPr lang="en-US"/>
              <a:t> </a:t>
            </a:r>
            <a:r>
              <a:rPr lang="en-US" err="1"/>
              <a:t>niveau</a:t>
            </a:r>
            <a:endParaRPr lang="en-US"/>
          </a:p>
          <a:p>
            <a:pPr lvl="4"/>
            <a:r>
              <a:rPr lang="en-US" err="1"/>
              <a:t>Cinquième</a:t>
            </a:r>
            <a:r>
              <a:rPr lang="en-US"/>
              <a:t> </a:t>
            </a:r>
            <a:r>
              <a:rPr lang="en-US" err="1"/>
              <a:t>niveau</a:t>
            </a:r>
            <a:endParaRPr lang="en-US"/>
          </a:p>
        </p:txBody>
      </p:sp>
      <p:sp>
        <p:nvSpPr>
          <p:cNvPr id="10" name="Forme libre : forme 9">
            <a:extLst>
              <a:ext uri="{FF2B5EF4-FFF2-40B4-BE49-F238E27FC236}">
                <a16:creationId xmlns:a16="http://schemas.microsoft.com/office/drawing/2014/main" id="{39875C2B-987C-4E02-35F1-9265A93433B4}"/>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2" name="Title 21">
            <a:extLst>
              <a:ext uri="{FF2B5EF4-FFF2-40B4-BE49-F238E27FC236}">
                <a16:creationId xmlns:a16="http://schemas.microsoft.com/office/drawing/2014/main" id="{70F760CC-EB81-1B52-CB77-0751D3F2DC26}"/>
              </a:ext>
            </a:extLst>
          </p:cNvPr>
          <p:cNvSpPr>
            <a:spLocks noGrp="1"/>
          </p:cNvSpPr>
          <p:nvPr>
            <p:ph type="title" hasCustomPrompt="1"/>
          </p:nvPr>
        </p:nvSpPr>
        <p:spPr/>
        <p:txBody>
          <a:bodyPr/>
          <a:lstStyle>
            <a:lvl1pPr>
              <a:defRPr/>
            </a:lvl1pPr>
          </a:lstStyle>
          <a:p>
            <a:r>
              <a:rPr lang="en-US" err="1"/>
              <a:t>Titre</a:t>
            </a:r>
            <a:endParaRPr lang="en-US"/>
          </a:p>
        </p:txBody>
      </p:sp>
      <p:sp>
        <p:nvSpPr>
          <p:cNvPr id="2" name="Line">
            <a:extLst>
              <a:ext uri="{FF2B5EF4-FFF2-40B4-BE49-F238E27FC236}">
                <a16:creationId xmlns:a16="http://schemas.microsoft.com/office/drawing/2014/main" id="{81C618C2-76F3-7029-7C9E-17893EDB0F2B}"/>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5" name="Forme libre : forme 14">
            <a:extLst>
              <a:ext uri="{FF2B5EF4-FFF2-40B4-BE49-F238E27FC236}">
                <a16:creationId xmlns:a16="http://schemas.microsoft.com/office/drawing/2014/main" id="{C80BFA05-DAE8-53CE-0172-8A4E69FC7BC1}"/>
              </a:ext>
            </a:extLst>
          </p:cNvPr>
          <p:cNvSpPr/>
          <p:nvPr userDrawn="1"/>
        </p:nvSpPr>
        <p:spPr>
          <a:xfrm>
            <a:off x="12160598" y="6158243"/>
            <a:ext cx="31402" cy="23482"/>
          </a:xfrm>
          <a:custGeom>
            <a:avLst/>
            <a:gdLst>
              <a:gd name="connsiteX0" fmla="*/ 31402 w 31402"/>
              <a:gd name="connsiteY0" fmla="*/ 0 h 23482"/>
              <a:gd name="connsiteX1" fmla="*/ 31402 w 31402"/>
              <a:gd name="connsiteY1" fmla="*/ 23482 h 23482"/>
              <a:gd name="connsiteX2" fmla="*/ 0 w 31402"/>
              <a:gd name="connsiteY2" fmla="*/ 23482 h 23482"/>
              <a:gd name="connsiteX3" fmla="*/ 31402 w 31402"/>
              <a:gd name="connsiteY3" fmla="*/ 0 h 23482"/>
            </a:gdLst>
            <a:ahLst/>
            <a:cxnLst>
              <a:cxn ang="0">
                <a:pos x="connsiteX0" y="connsiteY0"/>
              </a:cxn>
              <a:cxn ang="0">
                <a:pos x="connsiteX1" y="connsiteY1"/>
              </a:cxn>
              <a:cxn ang="0">
                <a:pos x="connsiteX2" y="connsiteY2"/>
              </a:cxn>
              <a:cxn ang="0">
                <a:pos x="connsiteX3" y="connsiteY3"/>
              </a:cxn>
            </a:cxnLst>
            <a:rect l="l" t="t" r="r" b="b"/>
            <a:pathLst>
              <a:path w="31402" h="23482">
                <a:moveTo>
                  <a:pt x="31402" y="0"/>
                </a:moveTo>
                <a:lnTo>
                  <a:pt x="31402" y="23482"/>
                </a:lnTo>
                <a:lnTo>
                  <a:pt x="0" y="23482"/>
                </a:lnTo>
                <a:lnTo>
                  <a:pt x="31402" y="0"/>
                </a:lnTo>
                <a:close/>
              </a:path>
            </a:pathLst>
          </a:cu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Tree>
    <p:extLst>
      <p:ext uri="{BB962C8B-B14F-4D97-AF65-F5344CB8AC3E}">
        <p14:creationId xmlns:p14="http://schemas.microsoft.com/office/powerpoint/2010/main" val="30828163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           Title +           content">
    <p:spTree>
      <p:nvGrpSpPr>
        <p:cNvPr id="1" name=""/>
        <p:cNvGrpSpPr/>
        <p:nvPr/>
      </p:nvGrpSpPr>
      <p:grpSpPr>
        <a:xfrm>
          <a:off x="0" y="0"/>
          <a:ext cx="0" cy="0"/>
          <a:chOff x="0" y="0"/>
          <a:chExt cx="0" cy="0"/>
        </a:xfrm>
      </p:grpSpPr>
      <p:sp>
        <p:nvSpPr>
          <p:cNvPr id="10" name="Forme libre : forme 9">
            <a:extLst>
              <a:ext uri="{FF2B5EF4-FFF2-40B4-BE49-F238E27FC236}">
                <a16:creationId xmlns:a16="http://schemas.microsoft.com/office/drawing/2014/main" id="{BA8D2DBB-B417-8A8C-19EE-CD0DF4BFA344}"/>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hasCustomPrompt="1"/>
          </p:nvPr>
        </p:nvSpPr>
        <p:spPr>
          <a:xfrm>
            <a:off x="540000" y="1204914"/>
            <a:ext cx="11111997" cy="4840286"/>
          </a:xfrm>
          <a:ln w="12700">
            <a:noFill/>
          </a:ln>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Texte</a:t>
            </a:r>
          </a:p>
          <a:p>
            <a:pPr lvl="1"/>
            <a:r>
              <a:rPr lang="en-US"/>
              <a:t>Second </a:t>
            </a:r>
            <a:r>
              <a:rPr lang="en-US" err="1"/>
              <a:t>niveau</a:t>
            </a:r>
            <a:endParaRPr lang="en-US"/>
          </a:p>
          <a:p>
            <a:pPr lvl="2"/>
            <a:r>
              <a:rPr lang="en-US" err="1"/>
              <a:t>Troisième</a:t>
            </a:r>
            <a:r>
              <a:rPr lang="en-US"/>
              <a:t> </a:t>
            </a:r>
            <a:r>
              <a:rPr lang="en-US" err="1"/>
              <a:t>niveau</a:t>
            </a:r>
            <a:endParaRPr lang="en-US"/>
          </a:p>
          <a:p>
            <a:pPr lvl="3"/>
            <a:r>
              <a:rPr lang="en-US" err="1"/>
              <a:t>Quatrième</a:t>
            </a:r>
            <a:r>
              <a:rPr lang="en-US"/>
              <a:t> </a:t>
            </a:r>
            <a:r>
              <a:rPr lang="en-US" err="1"/>
              <a:t>niveau</a:t>
            </a:r>
            <a:endParaRPr lang="en-US"/>
          </a:p>
          <a:p>
            <a:pPr lvl="4"/>
            <a:r>
              <a:rPr lang="en-US" err="1"/>
              <a:t>Cinquième</a:t>
            </a:r>
            <a:r>
              <a:rPr lang="en-US"/>
              <a:t> </a:t>
            </a:r>
            <a:r>
              <a:rPr lang="en-US" err="1"/>
              <a:t>niveau</a:t>
            </a:r>
            <a:endParaRPr lang="en-US"/>
          </a:p>
        </p:txBody>
      </p:sp>
      <p:sp>
        <p:nvSpPr>
          <p:cNvPr id="22" name="Title 21">
            <a:extLst>
              <a:ext uri="{FF2B5EF4-FFF2-40B4-BE49-F238E27FC236}">
                <a16:creationId xmlns:a16="http://schemas.microsoft.com/office/drawing/2014/main" id="{70F760CC-EB81-1B52-CB77-0751D3F2DC26}"/>
              </a:ext>
            </a:extLst>
          </p:cNvPr>
          <p:cNvSpPr>
            <a:spLocks noGrp="1"/>
          </p:cNvSpPr>
          <p:nvPr>
            <p:ph type="title" hasCustomPrompt="1"/>
          </p:nvPr>
        </p:nvSpPr>
        <p:spPr/>
        <p:txBody>
          <a:bodyPr/>
          <a:lstStyle>
            <a:lvl1pPr>
              <a:defRPr/>
            </a:lvl1pPr>
          </a:lstStyle>
          <a:p>
            <a:r>
              <a:rPr lang="en-US" err="1"/>
              <a:t>Titre</a:t>
            </a:r>
            <a:endParaRPr lang="en-US"/>
          </a:p>
        </p:txBody>
      </p:sp>
      <p:sp>
        <p:nvSpPr>
          <p:cNvPr id="2" name="Line">
            <a:extLst>
              <a:ext uri="{FF2B5EF4-FFF2-40B4-BE49-F238E27FC236}">
                <a16:creationId xmlns:a16="http://schemas.microsoft.com/office/drawing/2014/main" id="{81C618C2-76F3-7029-7C9E-17893EDB0F2B}"/>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5" name="Forme libre : forme 14">
            <a:extLst>
              <a:ext uri="{FF2B5EF4-FFF2-40B4-BE49-F238E27FC236}">
                <a16:creationId xmlns:a16="http://schemas.microsoft.com/office/drawing/2014/main" id="{C80BFA05-DAE8-53CE-0172-8A4E69FC7BC1}"/>
              </a:ext>
            </a:extLst>
          </p:cNvPr>
          <p:cNvSpPr/>
          <p:nvPr userDrawn="1"/>
        </p:nvSpPr>
        <p:spPr>
          <a:xfrm>
            <a:off x="12160598" y="6158243"/>
            <a:ext cx="31402" cy="23482"/>
          </a:xfrm>
          <a:custGeom>
            <a:avLst/>
            <a:gdLst>
              <a:gd name="connsiteX0" fmla="*/ 31402 w 31402"/>
              <a:gd name="connsiteY0" fmla="*/ 0 h 23482"/>
              <a:gd name="connsiteX1" fmla="*/ 31402 w 31402"/>
              <a:gd name="connsiteY1" fmla="*/ 23482 h 23482"/>
              <a:gd name="connsiteX2" fmla="*/ 0 w 31402"/>
              <a:gd name="connsiteY2" fmla="*/ 23482 h 23482"/>
              <a:gd name="connsiteX3" fmla="*/ 31402 w 31402"/>
              <a:gd name="connsiteY3" fmla="*/ 0 h 23482"/>
            </a:gdLst>
            <a:ahLst/>
            <a:cxnLst>
              <a:cxn ang="0">
                <a:pos x="connsiteX0" y="connsiteY0"/>
              </a:cxn>
              <a:cxn ang="0">
                <a:pos x="connsiteX1" y="connsiteY1"/>
              </a:cxn>
              <a:cxn ang="0">
                <a:pos x="connsiteX2" y="connsiteY2"/>
              </a:cxn>
              <a:cxn ang="0">
                <a:pos x="connsiteX3" y="connsiteY3"/>
              </a:cxn>
            </a:cxnLst>
            <a:rect l="l" t="t" r="r" b="b"/>
            <a:pathLst>
              <a:path w="31402" h="23482">
                <a:moveTo>
                  <a:pt x="31402" y="0"/>
                </a:moveTo>
                <a:lnTo>
                  <a:pt x="31402" y="23482"/>
                </a:lnTo>
                <a:lnTo>
                  <a:pt x="0" y="23482"/>
                </a:lnTo>
                <a:lnTo>
                  <a:pt x="31402" y="0"/>
                </a:lnTo>
                <a:close/>
              </a:path>
            </a:pathLst>
          </a:cu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Tree>
    <p:extLst>
      <p:ext uri="{BB962C8B-B14F-4D97-AF65-F5344CB8AC3E}">
        <p14:creationId xmlns:p14="http://schemas.microsoft.com/office/powerpoint/2010/main" val="28292466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           Title +           content">
    <p:spTree>
      <p:nvGrpSpPr>
        <p:cNvPr id="1" name=""/>
        <p:cNvGrpSpPr/>
        <p:nvPr/>
      </p:nvGrpSpPr>
      <p:grpSpPr>
        <a:xfrm>
          <a:off x="0" y="0"/>
          <a:ext cx="0" cy="0"/>
          <a:chOff x="0" y="0"/>
          <a:chExt cx="0" cy="0"/>
        </a:xfrm>
      </p:grpSpPr>
      <p:sp>
        <p:nvSpPr>
          <p:cNvPr id="33" name="Forme libre : forme 32">
            <a:extLst>
              <a:ext uri="{FF2B5EF4-FFF2-40B4-BE49-F238E27FC236}">
                <a16:creationId xmlns:a16="http://schemas.microsoft.com/office/drawing/2014/main" id="{49D050E5-B7E0-BB51-1EFD-060B77481F11}"/>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nvGrpSpPr>
          <p:cNvPr id="49" name="Groupe 48">
            <a:extLst>
              <a:ext uri="{FF2B5EF4-FFF2-40B4-BE49-F238E27FC236}">
                <a16:creationId xmlns:a16="http://schemas.microsoft.com/office/drawing/2014/main" id="{B6195508-10DD-8852-E68D-41F57A7A013E}"/>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50" name="Forme libre : forme 49">
              <a:extLst>
                <a:ext uri="{FF2B5EF4-FFF2-40B4-BE49-F238E27FC236}">
                  <a16:creationId xmlns:a16="http://schemas.microsoft.com/office/drawing/2014/main" id="{0AE58651-255E-E419-5CC4-E97CAE114E52}"/>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51" name="Forme libre : forme 50">
              <a:extLst>
                <a:ext uri="{FF2B5EF4-FFF2-40B4-BE49-F238E27FC236}">
                  <a16:creationId xmlns:a16="http://schemas.microsoft.com/office/drawing/2014/main" id="{705BBE22-32B8-039B-7F6F-4D6ACC081849}"/>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2" name="Title 21">
            <a:extLst>
              <a:ext uri="{FF2B5EF4-FFF2-40B4-BE49-F238E27FC236}">
                <a16:creationId xmlns:a16="http://schemas.microsoft.com/office/drawing/2014/main" id="{70F760CC-EB81-1B52-CB77-0751D3F2DC26}"/>
              </a:ext>
            </a:extLst>
          </p:cNvPr>
          <p:cNvSpPr>
            <a:spLocks noGrp="1"/>
          </p:cNvSpPr>
          <p:nvPr>
            <p:ph type="title" hasCustomPrompt="1"/>
          </p:nvPr>
        </p:nvSpPr>
        <p:spPr/>
        <p:txBody>
          <a:bodyPr/>
          <a:lstStyle>
            <a:lvl1pPr>
              <a:defRPr/>
            </a:lvl1pPr>
          </a:lstStyle>
          <a:p>
            <a:r>
              <a:rPr lang="en-US" err="1"/>
              <a:t>Titre</a:t>
            </a:r>
            <a:endParaRPr lang="en-US"/>
          </a:p>
        </p:txBody>
      </p:sp>
      <p:sp>
        <p:nvSpPr>
          <p:cNvPr id="2" name="Line">
            <a:extLst>
              <a:ext uri="{FF2B5EF4-FFF2-40B4-BE49-F238E27FC236}">
                <a16:creationId xmlns:a16="http://schemas.microsoft.com/office/drawing/2014/main" id="{81C618C2-76F3-7029-7C9E-17893EDB0F2B}"/>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41" name="Forme libre : forme 40">
            <a:extLst>
              <a:ext uri="{FF2B5EF4-FFF2-40B4-BE49-F238E27FC236}">
                <a16:creationId xmlns:a16="http://schemas.microsoft.com/office/drawing/2014/main" id="{9B69396F-75DD-579F-0D33-59D51F133A2E}"/>
              </a:ext>
            </a:extLst>
          </p:cNvPr>
          <p:cNvSpPr/>
          <p:nvPr userDrawn="1"/>
        </p:nvSpPr>
        <p:spPr>
          <a:xfrm>
            <a:off x="-58086" y="-43436"/>
            <a:ext cx="58086" cy="43436"/>
          </a:xfrm>
          <a:custGeom>
            <a:avLst/>
            <a:gdLst>
              <a:gd name="connsiteX0" fmla="*/ 58086 w 58086"/>
              <a:gd name="connsiteY0" fmla="*/ 0 h 43436"/>
              <a:gd name="connsiteX1" fmla="*/ 58086 w 58086"/>
              <a:gd name="connsiteY1" fmla="*/ 43436 h 43436"/>
              <a:gd name="connsiteX2" fmla="*/ 0 w 58086"/>
              <a:gd name="connsiteY2" fmla="*/ 43436 h 43436"/>
              <a:gd name="connsiteX3" fmla="*/ 58086 w 58086"/>
              <a:gd name="connsiteY3" fmla="*/ 0 h 43436"/>
            </a:gdLst>
            <a:ahLst/>
            <a:cxnLst>
              <a:cxn ang="0">
                <a:pos x="connsiteX0" y="connsiteY0"/>
              </a:cxn>
              <a:cxn ang="0">
                <a:pos x="connsiteX1" y="connsiteY1"/>
              </a:cxn>
              <a:cxn ang="0">
                <a:pos x="connsiteX2" y="connsiteY2"/>
              </a:cxn>
              <a:cxn ang="0">
                <a:pos x="connsiteX3" y="connsiteY3"/>
              </a:cxn>
            </a:cxnLst>
            <a:rect l="l" t="t" r="r" b="b"/>
            <a:pathLst>
              <a:path w="58086" h="43436">
                <a:moveTo>
                  <a:pt x="58086" y="0"/>
                </a:moveTo>
                <a:lnTo>
                  <a:pt x="58086" y="43436"/>
                </a:lnTo>
                <a:lnTo>
                  <a:pt x="0" y="43436"/>
                </a:lnTo>
                <a:lnTo>
                  <a:pt x="58086" y="0"/>
                </a:lnTo>
                <a:close/>
              </a:path>
            </a:pathLst>
          </a:custGeom>
          <a:solidFill>
            <a:schemeClr val="accent1"/>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Tree>
    <p:extLst>
      <p:ext uri="{BB962C8B-B14F-4D97-AF65-F5344CB8AC3E}">
        <p14:creationId xmlns:p14="http://schemas.microsoft.com/office/powerpoint/2010/main" val="28336815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Title +           2 x content">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0ACFBA93-4A78-1CCB-CB9C-C1FDB9E9CA1C}"/>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2" name="Ellipse 11">
            <a:extLst>
              <a:ext uri="{FF2B5EF4-FFF2-40B4-BE49-F238E27FC236}">
                <a16:creationId xmlns:a16="http://schemas.microsoft.com/office/drawing/2014/main" id="{2A9D3E9F-9A71-A1CD-E63F-72DADA8E0E7A}"/>
              </a:ext>
            </a:extLst>
          </p:cNvPr>
          <p:cNvSpPr/>
          <p:nvPr userDrawn="1"/>
        </p:nvSpPr>
        <p:spPr>
          <a:xfrm>
            <a:off x="10531986" y="545716"/>
            <a:ext cx="397704" cy="397704"/>
          </a:xfrm>
          <a:prstGeom prst="ellipse">
            <a:avLst/>
          </a:prstGeom>
          <a:solidFill>
            <a:schemeClr val="accent6">
              <a:alpha val="31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6">
            <a:extLst>
              <a:ext uri="{FF2B5EF4-FFF2-40B4-BE49-F238E27FC236}">
                <a16:creationId xmlns:a16="http://schemas.microsoft.com/office/drawing/2014/main" id="{E832CD91-0663-5EA7-69DC-090BBDE27B26}"/>
              </a:ext>
            </a:extLst>
          </p:cNvPr>
          <p:cNvSpPr>
            <a:spLocks noGrp="1"/>
          </p:cNvSpPr>
          <p:nvPr>
            <p:ph type="title" hasCustomPrompt="1"/>
          </p:nvPr>
        </p:nvSpPr>
        <p:spPr/>
        <p:txBody>
          <a:bodyPr/>
          <a:lstStyle>
            <a:lvl1pPr>
              <a:defRPr/>
            </a:lvl1pPr>
          </a:lstStyle>
          <a:p>
            <a:r>
              <a:rPr lang="en-US" err="1"/>
              <a:t>Titre</a:t>
            </a:r>
            <a:endParaRPr lang="en-US"/>
          </a:p>
        </p:txBody>
      </p:sp>
      <p:sp>
        <p:nvSpPr>
          <p:cNvPr id="9" name="Text Placeholder 6">
            <a:extLst>
              <a:ext uri="{FF2B5EF4-FFF2-40B4-BE49-F238E27FC236}">
                <a16:creationId xmlns:a16="http://schemas.microsoft.com/office/drawing/2014/main" id="{ADB30E45-6F87-8E48-B964-3FA12CA949F6}"/>
              </a:ext>
            </a:extLst>
          </p:cNvPr>
          <p:cNvSpPr>
            <a:spLocks noGrp="1"/>
          </p:cNvSpPr>
          <p:nvPr>
            <p:ph type="body" sz="quarter" idx="28" hasCustomPrompt="1"/>
          </p:nvPr>
        </p:nvSpPr>
        <p:spPr>
          <a:xfrm>
            <a:off x="540000" y="1204913"/>
            <a:ext cx="5285998" cy="281103"/>
          </a:xfrm>
        </p:spPr>
        <p:txBody>
          <a:bodyPr anchor="b">
            <a:spAutoFit/>
          </a:bodyPr>
          <a:lstStyle>
            <a:lvl1pPr marL="0" indent="0">
              <a:buNone/>
              <a:defRPr b="1">
                <a:latin typeface="+mj-lt"/>
              </a:defRPr>
            </a:lvl1pPr>
          </a:lstStyle>
          <a:p>
            <a:pPr lvl="0"/>
            <a:r>
              <a:rPr lang="fr-FR"/>
              <a:t>Sous-titre</a:t>
            </a:r>
          </a:p>
        </p:txBody>
      </p:sp>
      <p:sp>
        <p:nvSpPr>
          <p:cNvPr id="10" name="Content Placeholder 8">
            <a:extLst>
              <a:ext uri="{FF2B5EF4-FFF2-40B4-BE49-F238E27FC236}">
                <a16:creationId xmlns:a16="http://schemas.microsoft.com/office/drawing/2014/main" id="{A2DA405C-8706-D6A0-A804-4E31612EBBEC}"/>
              </a:ext>
            </a:extLst>
          </p:cNvPr>
          <p:cNvSpPr>
            <a:spLocks noGrp="1"/>
          </p:cNvSpPr>
          <p:nvPr>
            <p:ph sz="quarter" idx="29"/>
          </p:nvPr>
        </p:nvSpPr>
        <p:spPr>
          <a:xfrm>
            <a:off x="540000" y="1882517"/>
            <a:ext cx="5285999" cy="39221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Text Placeholder 6">
            <a:extLst>
              <a:ext uri="{FF2B5EF4-FFF2-40B4-BE49-F238E27FC236}">
                <a16:creationId xmlns:a16="http://schemas.microsoft.com/office/drawing/2014/main" id="{38082699-78CA-E7E5-2C78-99B124A10932}"/>
              </a:ext>
            </a:extLst>
          </p:cNvPr>
          <p:cNvSpPr>
            <a:spLocks noGrp="1"/>
          </p:cNvSpPr>
          <p:nvPr>
            <p:ph type="body" sz="quarter" idx="34" hasCustomPrompt="1"/>
          </p:nvPr>
        </p:nvSpPr>
        <p:spPr>
          <a:xfrm>
            <a:off x="6365999" y="1204913"/>
            <a:ext cx="5285998" cy="281103"/>
          </a:xfrm>
        </p:spPr>
        <p:txBody>
          <a:bodyPr anchor="b">
            <a:spAutoFit/>
          </a:bodyPr>
          <a:lstStyle>
            <a:lvl1pPr marL="0" indent="0">
              <a:buNone/>
              <a:defRPr b="1">
                <a:latin typeface="+mj-lt"/>
              </a:defRPr>
            </a:lvl1pPr>
          </a:lstStyle>
          <a:p>
            <a:pPr lvl="0"/>
            <a:r>
              <a:rPr lang="fr-FR"/>
              <a:t>Sous-titre</a:t>
            </a:r>
          </a:p>
        </p:txBody>
      </p:sp>
      <p:sp>
        <p:nvSpPr>
          <p:cNvPr id="2" name="Line">
            <a:extLst>
              <a:ext uri="{FF2B5EF4-FFF2-40B4-BE49-F238E27FC236}">
                <a16:creationId xmlns:a16="http://schemas.microsoft.com/office/drawing/2014/main" id="{73787096-17DE-D6C6-85AD-12E004FF8769}"/>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23" name="Groupe 22">
            <a:extLst>
              <a:ext uri="{FF2B5EF4-FFF2-40B4-BE49-F238E27FC236}">
                <a16:creationId xmlns:a16="http://schemas.microsoft.com/office/drawing/2014/main" id="{C7B6A990-5DED-13E9-8634-74CE6EBB8B4B}"/>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4" name="Forme libre : forme 23">
              <a:extLst>
                <a:ext uri="{FF2B5EF4-FFF2-40B4-BE49-F238E27FC236}">
                  <a16:creationId xmlns:a16="http://schemas.microsoft.com/office/drawing/2014/main" id="{13BD059C-C0CC-A966-6CE0-A9015F0EE1F5}"/>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08173969-C940-B457-E86F-48F22BE3D2F8}"/>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6" name="Content Placeholder 8">
            <a:extLst>
              <a:ext uri="{FF2B5EF4-FFF2-40B4-BE49-F238E27FC236}">
                <a16:creationId xmlns:a16="http://schemas.microsoft.com/office/drawing/2014/main" id="{DBC5536A-7708-7318-4D3F-51D16B72F692}"/>
              </a:ext>
            </a:extLst>
          </p:cNvPr>
          <p:cNvSpPr>
            <a:spLocks noGrp="1"/>
          </p:cNvSpPr>
          <p:nvPr>
            <p:ph sz="quarter" idx="35"/>
          </p:nvPr>
        </p:nvSpPr>
        <p:spPr>
          <a:xfrm>
            <a:off x="6365998" y="1882517"/>
            <a:ext cx="5285999" cy="39221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05385610"/>
      </p:ext>
    </p:extLst>
  </p:cSld>
  <p:clrMapOvr>
    <a:masterClrMapping/>
  </p:clrMapOvr>
  <p:extLst>
    <p:ext uri="{DCECCB84-F9BA-43D5-87BE-67443E8EF086}">
      <p15:sldGuideLst xmlns:p15="http://schemas.microsoft.com/office/powerpoint/2012/main">
        <p15:guide id="6" pos="3671">
          <p15:clr>
            <a:srgbClr val="5ACBF0"/>
          </p15:clr>
        </p15:guide>
        <p15:guide id="7" pos="401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Title +           3 x content">
    <p:spTree>
      <p:nvGrpSpPr>
        <p:cNvPr id="1" name=""/>
        <p:cNvGrpSpPr/>
        <p:nvPr/>
      </p:nvGrpSpPr>
      <p:grpSpPr>
        <a:xfrm>
          <a:off x="0" y="0"/>
          <a:ext cx="0" cy="0"/>
          <a:chOff x="0" y="0"/>
          <a:chExt cx="0" cy="0"/>
        </a:xfrm>
      </p:grpSpPr>
      <p:sp>
        <p:nvSpPr>
          <p:cNvPr id="17" name="Forme libre : forme 16">
            <a:extLst>
              <a:ext uri="{FF2B5EF4-FFF2-40B4-BE49-F238E27FC236}">
                <a16:creationId xmlns:a16="http://schemas.microsoft.com/office/drawing/2014/main" id="{F9CA14D8-ABE1-523A-9324-66062F012349}"/>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11" name="Title 10">
            <a:extLst>
              <a:ext uri="{FF2B5EF4-FFF2-40B4-BE49-F238E27FC236}">
                <a16:creationId xmlns:a16="http://schemas.microsoft.com/office/drawing/2014/main" id="{8EBCCF1A-5373-C252-8F92-AB834B448FF5}"/>
              </a:ext>
            </a:extLst>
          </p:cNvPr>
          <p:cNvSpPr>
            <a:spLocks noGrp="1"/>
          </p:cNvSpPr>
          <p:nvPr>
            <p:ph type="title" hasCustomPrompt="1"/>
          </p:nvPr>
        </p:nvSpPr>
        <p:spPr/>
        <p:txBody>
          <a:bodyPr/>
          <a:lstStyle>
            <a:lvl1pPr>
              <a:defRPr/>
            </a:lvl1pPr>
          </a:lstStyle>
          <a:p>
            <a:r>
              <a:rPr lang="en-US" err="1"/>
              <a:t>Titre</a:t>
            </a:r>
            <a:endParaRPr lang="en-US"/>
          </a:p>
        </p:txBody>
      </p:sp>
      <p:sp>
        <p:nvSpPr>
          <p:cNvPr id="12" name="Text Placeholder 6">
            <a:extLst>
              <a:ext uri="{FF2B5EF4-FFF2-40B4-BE49-F238E27FC236}">
                <a16:creationId xmlns:a16="http://schemas.microsoft.com/office/drawing/2014/main" id="{D4B4B1EC-6838-6EB5-9EEC-D7F0BDF09CD0}"/>
              </a:ext>
            </a:extLst>
          </p:cNvPr>
          <p:cNvSpPr>
            <a:spLocks noGrp="1"/>
          </p:cNvSpPr>
          <p:nvPr>
            <p:ph type="body" sz="quarter" idx="28" hasCustomPrompt="1"/>
          </p:nvPr>
        </p:nvSpPr>
        <p:spPr>
          <a:xfrm>
            <a:off x="540001" y="1485787"/>
            <a:ext cx="3343999" cy="281103"/>
          </a:xfrm>
        </p:spPr>
        <p:txBody>
          <a:bodyPr anchor="b">
            <a:spAutoFit/>
          </a:bodyPr>
          <a:lstStyle>
            <a:lvl1pPr marL="0" indent="0">
              <a:buNone/>
              <a:defRPr b="1">
                <a:latin typeface="+mj-lt"/>
              </a:defRPr>
            </a:lvl1pPr>
          </a:lstStyle>
          <a:p>
            <a:pPr lvl="0"/>
            <a:r>
              <a:rPr lang="fr-FR"/>
              <a:t>Sous-titre</a:t>
            </a:r>
          </a:p>
        </p:txBody>
      </p:sp>
      <p:sp>
        <p:nvSpPr>
          <p:cNvPr id="13" name="Content Placeholder 8">
            <a:extLst>
              <a:ext uri="{FF2B5EF4-FFF2-40B4-BE49-F238E27FC236}">
                <a16:creationId xmlns:a16="http://schemas.microsoft.com/office/drawing/2014/main" id="{D71D8E4A-10D7-09A9-F88F-FCA898147C9F}"/>
              </a:ext>
            </a:extLst>
          </p:cNvPr>
          <p:cNvSpPr>
            <a:spLocks noGrp="1"/>
          </p:cNvSpPr>
          <p:nvPr>
            <p:ph sz="quarter" idx="29"/>
          </p:nvPr>
        </p:nvSpPr>
        <p:spPr>
          <a:xfrm>
            <a:off x="540000" y="1885935"/>
            <a:ext cx="3343999" cy="4153632"/>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Text Placeholder 6">
            <a:extLst>
              <a:ext uri="{FF2B5EF4-FFF2-40B4-BE49-F238E27FC236}">
                <a16:creationId xmlns:a16="http://schemas.microsoft.com/office/drawing/2014/main" id="{08FF0BA9-C34C-8519-FFE7-F5A3F6E63326}"/>
              </a:ext>
            </a:extLst>
          </p:cNvPr>
          <p:cNvSpPr>
            <a:spLocks noGrp="1"/>
          </p:cNvSpPr>
          <p:nvPr>
            <p:ph type="body" sz="quarter" idx="30" hasCustomPrompt="1"/>
          </p:nvPr>
        </p:nvSpPr>
        <p:spPr>
          <a:xfrm>
            <a:off x="4424000" y="1485787"/>
            <a:ext cx="3343999" cy="281103"/>
          </a:xfrm>
        </p:spPr>
        <p:txBody>
          <a:bodyPr anchor="b">
            <a:spAutoFit/>
          </a:bodyPr>
          <a:lstStyle>
            <a:lvl1pPr marL="0" indent="0">
              <a:buNone/>
              <a:defRPr b="1">
                <a:latin typeface="+mj-lt"/>
              </a:defRPr>
            </a:lvl1pPr>
          </a:lstStyle>
          <a:p>
            <a:pPr lvl="0"/>
            <a:r>
              <a:rPr lang="fr-FR"/>
              <a:t>Sous-titre</a:t>
            </a:r>
          </a:p>
        </p:txBody>
      </p:sp>
      <p:sp>
        <p:nvSpPr>
          <p:cNvPr id="15" name="Content Placeholder 8">
            <a:extLst>
              <a:ext uri="{FF2B5EF4-FFF2-40B4-BE49-F238E27FC236}">
                <a16:creationId xmlns:a16="http://schemas.microsoft.com/office/drawing/2014/main" id="{02598A2E-56D7-E713-566B-47E4BC1C0AFB}"/>
              </a:ext>
            </a:extLst>
          </p:cNvPr>
          <p:cNvSpPr>
            <a:spLocks noGrp="1"/>
          </p:cNvSpPr>
          <p:nvPr>
            <p:ph sz="quarter" idx="31"/>
          </p:nvPr>
        </p:nvSpPr>
        <p:spPr>
          <a:xfrm>
            <a:off x="4423999" y="1885935"/>
            <a:ext cx="3343999" cy="4153632"/>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9" name="Text Placeholder 6">
            <a:extLst>
              <a:ext uri="{FF2B5EF4-FFF2-40B4-BE49-F238E27FC236}">
                <a16:creationId xmlns:a16="http://schemas.microsoft.com/office/drawing/2014/main" id="{CD500465-5545-706A-2FF5-95107F801A26}"/>
              </a:ext>
            </a:extLst>
          </p:cNvPr>
          <p:cNvSpPr>
            <a:spLocks noGrp="1"/>
          </p:cNvSpPr>
          <p:nvPr>
            <p:ph type="body" sz="quarter" idx="34" hasCustomPrompt="1"/>
          </p:nvPr>
        </p:nvSpPr>
        <p:spPr>
          <a:xfrm>
            <a:off x="8307998" y="1485787"/>
            <a:ext cx="3343999" cy="281103"/>
          </a:xfrm>
        </p:spPr>
        <p:txBody>
          <a:bodyPr anchor="b">
            <a:spAutoFit/>
          </a:bodyPr>
          <a:lstStyle>
            <a:lvl1pPr marL="0" indent="0">
              <a:buNone/>
              <a:defRPr b="1">
                <a:latin typeface="+mj-lt"/>
              </a:defRPr>
            </a:lvl1pPr>
          </a:lstStyle>
          <a:p>
            <a:pPr lvl="0"/>
            <a:r>
              <a:rPr lang="fr-FR"/>
              <a:t>Sous-titre</a:t>
            </a:r>
          </a:p>
        </p:txBody>
      </p:sp>
      <p:sp>
        <p:nvSpPr>
          <p:cNvPr id="20" name="Content Placeholder 8">
            <a:extLst>
              <a:ext uri="{FF2B5EF4-FFF2-40B4-BE49-F238E27FC236}">
                <a16:creationId xmlns:a16="http://schemas.microsoft.com/office/drawing/2014/main" id="{FAC640A2-0195-E324-897E-17CFA2A8BF94}"/>
              </a:ext>
            </a:extLst>
          </p:cNvPr>
          <p:cNvSpPr>
            <a:spLocks noGrp="1"/>
          </p:cNvSpPr>
          <p:nvPr>
            <p:ph sz="quarter" idx="35"/>
          </p:nvPr>
        </p:nvSpPr>
        <p:spPr>
          <a:xfrm>
            <a:off x="8307998" y="1885935"/>
            <a:ext cx="3343999" cy="4153632"/>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Line">
            <a:extLst>
              <a:ext uri="{FF2B5EF4-FFF2-40B4-BE49-F238E27FC236}">
                <a16:creationId xmlns:a16="http://schemas.microsoft.com/office/drawing/2014/main" id="{1613170D-9A95-868A-AF41-8940F82CE8FC}"/>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23" name="Groupe 22">
            <a:extLst>
              <a:ext uri="{FF2B5EF4-FFF2-40B4-BE49-F238E27FC236}">
                <a16:creationId xmlns:a16="http://schemas.microsoft.com/office/drawing/2014/main" id="{6E31A3CC-B99D-0F2C-4469-9D529F3C260F}"/>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4" name="Forme libre : forme 23">
              <a:extLst>
                <a:ext uri="{FF2B5EF4-FFF2-40B4-BE49-F238E27FC236}">
                  <a16:creationId xmlns:a16="http://schemas.microsoft.com/office/drawing/2014/main" id="{54E0209A-CCAB-4B26-B11B-6E3A984E5885}"/>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D236DE99-BAA0-BE59-8919-5565634CD6EC}"/>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140603138"/>
      </p:ext>
    </p:extLst>
  </p:cSld>
  <p:clrMapOvr>
    <a:masterClrMapping/>
  </p:clrMapOvr>
  <p:extLst>
    <p:ext uri="{DCECCB84-F9BA-43D5-87BE-67443E8EF086}">
      <p15:sldGuideLst xmlns:p15="http://schemas.microsoft.com/office/powerpoint/2012/main">
        <p15:guide id="8" pos="2446">
          <p15:clr>
            <a:srgbClr val="5ACBF0"/>
          </p15:clr>
        </p15:guide>
        <p15:guide id="9" pos="2786">
          <p15:clr>
            <a:srgbClr val="5ACBF0"/>
          </p15:clr>
        </p15:guide>
        <p15:guide id="10" pos="4893">
          <p15:clr>
            <a:srgbClr val="5ACBF0"/>
          </p15:clr>
        </p15:guide>
        <p15:guide id="11" pos="523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Title +           4 x content">
    <p:spTree>
      <p:nvGrpSpPr>
        <p:cNvPr id="1" name=""/>
        <p:cNvGrpSpPr/>
        <p:nvPr/>
      </p:nvGrpSpPr>
      <p:grpSpPr>
        <a:xfrm>
          <a:off x="0" y="0"/>
          <a:ext cx="0" cy="0"/>
          <a:chOff x="0" y="0"/>
          <a:chExt cx="0" cy="0"/>
        </a:xfrm>
      </p:grpSpPr>
      <p:sp>
        <p:nvSpPr>
          <p:cNvPr id="21" name="Forme libre : forme 20">
            <a:extLst>
              <a:ext uri="{FF2B5EF4-FFF2-40B4-BE49-F238E27FC236}">
                <a16:creationId xmlns:a16="http://schemas.microsoft.com/office/drawing/2014/main" id="{0632999E-2C45-1F7B-231A-FE0C10C457E7}"/>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6" name="Content Placeholder 8">
            <a:extLst>
              <a:ext uri="{FF2B5EF4-FFF2-40B4-BE49-F238E27FC236}">
                <a16:creationId xmlns:a16="http://schemas.microsoft.com/office/drawing/2014/main" id="{9DA29294-B370-BE0B-AA44-52BC588825D6}"/>
              </a:ext>
            </a:extLst>
          </p:cNvPr>
          <p:cNvSpPr>
            <a:spLocks noGrp="1"/>
          </p:cNvSpPr>
          <p:nvPr>
            <p:ph sz="quarter" idx="29"/>
          </p:nvPr>
        </p:nvSpPr>
        <p:spPr>
          <a:xfrm>
            <a:off x="540000" y="1998256"/>
            <a:ext cx="2372999" cy="4072029"/>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7" name="Text Placeholder 6">
            <a:extLst>
              <a:ext uri="{FF2B5EF4-FFF2-40B4-BE49-F238E27FC236}">
                <a16:creationId xmlns:a16="http://schemas.microsoft.com/office/drawing/2014/main" id="{7564BC92-E524-61DF-FB8E-39CA0D9DCEB8}"/>
              </a:ext>
            </a:extLst>
          </p:cNvPr>
          <p:cNvSpPr>
            <a:spLocks noGrp="1"/>
          </p:cNvSpPr>
          <p:nvPr>
            <p:ph type="body" sz="quarter" idx="30" hasCustomPrompt="1"/>
          </p:nvPr>
        </p:nvSpPr>
        <p:spPr>
          <a:xfrm>
            <a:off x="3452999" y="1612204"/>
            <a:ext cx="2372999" cy="281103"/>
          </a:xfrm>
        </p:spPr>
        <p:txBody>
          <a:bodyPr anchor="b">
            <a:spAutoFit/>
          </a:bodyPr>
          <a:lstStyle>
            <a:lvl1pPr marL="0" indent="0" algn="ctr">
              <a:buNone/>
              <a:defRPr b="1">
                <a:latin typeface="+mj-lt"/>
              </a:defRPr>
            </a:lvl1pPr>
          </a:lstStyle>
          <a:p>
            <a:pPr lvl="0"/>
            <a:r>
              <a:rPr lang="fr-FR"/>
              <a:t>Sous-titre</a:t>
            </a:r>
          </a:p>
        </p:txBody>
      </p:sp>
      <p:sp>
        <p:nvSpPr>
          <p:cNvPr id="8" name="Content Placeholder 8">
            <a:extLst>
              <a:ext uri="{FF2B5EF4-FFF2-40B4-BE49-F238E27FC236}">
                <a16:creationId xmlns:a16="http://schemas.microsoft.com/office/drawing/2014/main" id="{FB010857-DAD1-112A-354A-5088F47BC525}"/>
              </a:ext>
            </a:extLst>
          </p:cNvPr>
          <p:cNvSpPr>
            <a:spLocks noGrp="1"/>
          </p:cNvSpPr>
          <p:nvPr>
            <p:ph sz="quarter" idx="31"/>
          </p:nvPr>
        </p:nvSpPr>
        <p:spPr>
          <a:xfrm>
            <a:off x="3452999" y="1998256"/>
            <a:ext cx="2372999" cy="4072029"/>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9" name="Text Placeholder 6">
            <a:extLst>
              <a:ext uri="{FF2B5EF4-FFF2-40B4-BE49-F238E27FC236}">
                <a16:creationId xmlns:a16="http://schemas.microsoft.com/office/drawing/2014/main" id="{8F6EE184-8B88-03BD-66E1-B914F3BB2FDB}"/>
              </a:ext>
            </a:extLst>
          </p:cNvPr>
          <p:cNvSpPr>
            <a:spLocks noGrp="1"/>
          </p:cNvSpPr>
          <p:nvPr>
            <p:ph type="body" sz="quarter" idx="32" hasCustomPrompt="1"/>
          </p:nvPr>
        </p:nvSpPr>
        <p:spPr>
          <a:xfrm>
            <a:off x="6365999" y="1612204"/>
            <a:ext cx="2372999" cy="281103"/>
          </a:xfrm>
        </p:spPr>
        <p:txBody>
          <a:bodyPr anchor="b">
            <a:spAutoFit/>
          </a:bodyPr>
          <a:lstStyle>
            <a:lvl1pPr marL="0" indent="0" algn="ctr">
              <a:buNone/>
              <a:defRPr b="1">
                <a:latin typeface="+mj-lt"/>
              </a:defRPr>
            </a:lvl1pPr>
          </a:lstStyle>
          <a:p>
            <a:pPr lvl="0"/>
            <a:r>
              <a:rPr lang="fr-FR"/>
              <a:t>Sous-titre</a:t>
            </a:r>
          </a:p>
        </p:txBody>
      </p:sp>
      <p:sp>
        <p:nvSpPr>
          <p:cNvPr id="11" name="Content Placeholder 8">
            <a:extLst>
              <a:ext uri="{FF2B5EF4-FFF2-40B4-BE49-F238E27FC236}">
                <a16:creationId xmlns:a16="http://schemas.microsoft.com/office/drawing/2014/main" id="{67B6A0EB-2F5B-8851-0BB7-A1EEEDCB3983}"/>
              </a:ext>
            </a:extLst>
          </p:cNvPr>
          <p:cNvSpPr>
            <a:spLocks noGrp="1"/>
          </p:cNvSpPr>
          <p:nvPr>
            <p:ph sz="quarter" idx="33"/>
          </p:nvPr>
        </p:nvSpPr>
        <p:spPr>
          <a:xfrm>
            <a:off x="6365998" y="1998256"/>
            <a:ext cx="2372999" cy="4072029"/>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12" name="Text Placeholder 6">
            <a:extLst>
              <a:ext uri="{FF2B5EF4-FFF2-40B4-BE49-F238E27FC236}">
                <a16:creationId xmlns:a16="http://schemas.microsoft.com/office/drawing/2014/main" id="{35BF5D85-424D-E19E-C529-BC2C758AB0E9}"/>
              </a:ext>
            </a:extLst>
          </p:cNvPr>
          <p:cNvSpPr>
            <a:spLocks noGrp="1"/>
          </p:cNvSpPr>
          <p:nvPr>
            <p:ph type="body" sz="quarter" idx="34" hasCustomPrompt="1"/>
          </p:nvPr>
        </p:nvSpPr>
        <p:spPr>
          <a:xfrm>
            <a:off x="9278998" y="1612204"/>
            <a:ext cx="2372999" cy="281103"/>
          </a:xfrm>
        </p:spPr>
        <p:txBody>
          <a:bodyPr anchor="b">
            <a:spAutoFit/>
          </a:bodyPr>
          <a:lstStyle>
            <a:lvl1pPr marL="0" indent="0" algn="ctr">
              <a:buNone/>
              <a:defRPr b="1">
                <a:latin typeface="+mj-lt"/>
              </a:defRPr>
            </a:lvl1pPr>
          </a:lstStyle>
          <a:p>
            <a:pPr lvl="0"/>
            <a:r>
              <a:rPr lang="fr-FR"/>
              <a:t>Sous-titre</a:t>
            </a:r>
          </a:p>
        </p:txBody>
      </p:sp>
      <p:sp>
        <p:nvSpPr>
          <p:cNvPr id="13" name="Content Placeholder 8">
            <a:extLst>
              <a:ext uri="{FF2B5EF4-FFF2-40B4-BE49-F238E27FC236}">
                <a16:creationId xmlns:a16="http://schemas.microsoft.com/office/drawing/2014/main" id="{436E464D-8264-2949-76B7-F62F6C647C7C}"/>
              </a:ext>
            </a:extLst>
          </p:cNvPr>
          <p:cNvSpPr>
            <a:spLocks noGrp="1"/>
          </p:cNvSpPr>
          <p:nvPr>
            <p:ph sz="quarter" idx="35"/>
          </p:nvPr>
        </p:nvSpPr>
        <p:spPr>
          <a:xfrm>
            <a:off x="9278998" y="1998256"/>
            <a:ext cx="2372999" cy="4072029"/>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10" name="Title 9">
            <a:extLst>
              <a:ext uri="{FF2B5EF4-FFF2-40B4-BE49-F238E27FC236}">
                <a16:creationId xmlns:a16="http://schemas.microsoft.com/office/drawing/2014/main" id="{EECBD591-522A-53CA-303E-DE3E6E2E8D69}"/>
              </a:ext>
            </a:extLst>
          </p:cNvPr>
          <p:cNvSpPr>
            <a:spLocks noGrp="1"/>
          </p:cNvSpPr>
          <p:nvPr>
            <p:ph type="title" hasCustomPrompt="1"/>
          </p:nvPr>
        </p:nvSpPr>
        <p:spPr/>
        <p:txBody>
          <a:bodyPr/>
          <a:lstStyle>
            <a:lvl1pPr>
              <a:defRPr/>
            </a:lvl1pPr>
          </a:lstStyle>
          <a:p>
            <a:r>
              <a:rPr lang="en-US" err="1"/>
              <a:t>Titre</a:t>
            </a:r>
            <a:endParaRPr lang="en-US"/>
          </a:p>
        </p:txBody>
      </p:sp>
      <p:sp>
        <p:nvSpPr>
          <p:cNvPr id="14" name="Line">
            <a:extLst>
              <a:ext uri="{FF2B5EF4-FFF2-40B4-BE49-F238E27FC236}">
                <a16:creationId xmlns:a16="http://schemas.microsoft.com/office/drawing/2014/main" id="{43EA890F-5B38-E749-51D9-2112EC29F236}"/>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22" name="Groupe 21">
            <a:extLst>
              <a:ext uri="{FF2B5EF4-FFF2-40B4-BE49-F238E27FC236}">
                <a16:creationId xmlns:a16="http://schemas.microsoft.com/office/drawing/2014/main" id="{86FCF68F-FE2B-C07A-2B7F-4DF4BB06F1B4}"/>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3" name="Forme libre : forme 22">
              <a:extLst>
                <a:ext uri="{FF2B5EF4-FFF2-40B4-BE49-F238E27FC236}">
                  <a16:creationId xmlns:a16="http://schemas.microsoft.com/office/drawing/2014/main" id="{8CC6DBBD-A645-2353-9C5E-E6D1D307D8E8}"/>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4" name="Forme libre : forme 23">
              <a:extLst>
                <a:ext uri="{FF2B5EF4-FFF2-40B4-BE49-F238E27FC236}">
                  <a16:creationId xmlns:a16="http://schemas.microsoft.com/office/drawing/2014/main" id="{0DD4384E-6768-A65A-6CC5-A03AC70267CB}"/>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15" name="Text Placeholder 6">
            <a:extLst>
              <a:ext uri="{FF2B5EF4-FFF2-40B4-BE49-F238E27FC236}">
                <a16:creationId xmlns:a16="http://schemas.microsoft.com/office/drawing/2014/main" id="{0CE8E8DD-521D-AF0A-1B8B-F98B134BC816}"/>
              </a:ext>
            </a:extLst>
          </p:cNvPr>
          <p:cNvSpPr>
            <a:spLocks noGrp="1"/>
          </p:cNvSpPr>
          <p:nvPr>
            <p:ph type="body" sz="quarter" idx="36" hasCustomPrompt="1"/>
          </p:nvPr>
        </p:nvSpPr>
        <p:spPr>
          <a:xfrm>
            <a:off x="539999" y="1612204"/>
            <a:ext cx="2372999" cy="281103"/>
          </a:xfrm>
        </p:spPr>
        <p:txBody>
          <a:bodyPr anchor="b">
            <a:spAutoFit/>
          </a:bodyPr>
          <a:lstStyle>
            <a:lvl1pPr marL="0" indent="0" algn="ctr">
              <a:buNone/>
              <a:defRPr b="1">
                <a:latin typeface="+mj-lt"/>
              </a:defRPr>
            </a:lvl1pPr>
          </a:lstStyle>
          <a:p>
            <a:pPr lvl="0"/>
            <a:r>
              <a:rPr lang="fr-FR"/>
              <a:t>Sous-titre</a:t>
            </a:r>
          </a:p>
        </p:txBody>
      </p:sp>
    </p:spTree>
    <p:extLst>
      <p:ext uri="{BB962C8B-B14F-4D97-AF65-F5344CB8AC3E}">
        <p14:creationId xmlns:p14="http://schemas.microsoft.com/office/powerpoint/2010/main" val="2963430332"/>
      </p:ext>
    </p:extLst>
  </p:cSld>
  <p:clrMapOvr>
    <a:masterClrMapping/>
  </p:clrMapOvr>
  <p:extLst>
    <p:ext uri="{DCECCB84-F9BA-43D5-87BE-67443E8EF086}">
      <p15:sldGuideLst xmlns:p15="http://schemas.microsoft.com/office/powerpoint/2012/main">
        <p15:guide id="10" pos="1834">
          <p15:clr>
            <a:srgbClr val="5ACBF0"/>
          </p15:clr>
        </p15:guide>
        <p15:guide id="11" pos="2175">
          <p15:clr>
            <a:srgbClr val="5ACBF0"/>
          </p15:clr>
        </p15:guide>
        <p15:guide id="12" pos="3669">
          <p15:clr>
            <a:srgbClr val="5ACBF0"/>
          </p15:clr>
        </p15:guide>
        <p15:guide id="13" pos="4010">
          <p15:clr>
            <a:srgbClr val="5ACBF0"/>
          </p15:clr>
        </p15:guide>
        <p15:guide id="14" pos="5504">
          <p15:clr>
            <a:srgbClr val="5ACBF0"/>
          </p15:clr>
        </p15:guide>
        <p15:guide id="15" pos="584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5" name="Platshållare för text 5">
            <a:extLst>
              <a:ext uri="{FF2B5EF4-FFF2-40B4-BE49-F238E27FC236}">
                <a16:creationId xmlns:a16="http://schemas.microsoft.com/office/drawing/2014/main" id="{3F827C02-3CBA-C26E-3D5B-1B98075B6B9D}"/>
              </a:ext>
            </a:extLst>
          </p:cNvPr>
          <p:cNvSpPr txBox="1">
            <a:spLocks/>
          </p:cNvSpPr>
          <p:nvPr userDrawn="1"/>
        </p:nvSpPr>
        <p:spPr>
          <a:xfrm>
            <a:off x="4437815" y="2726592"/>
            <a:ext cx="6135719" cy="1123384"/>
          </a:xfrm>
          <a:prstGeom prst="rect">
            <a:avLst/>
          </a:prstGeom>
        </p:spPr>
        <p:txBody>
          <a:bodyPr wrap="non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700" b="1" kern="2400" spc="0" baseline="0">
                <a:solidFill>
                  <a:schemeClr val="tx1">
                    <a:alpha val="65000"/>
                  </a:schemeClr>
                </a:solidFill>
                <a:latin typeface="Baloo tamaa"/>
                <a:ea typeface="ＭＳ Ｐゴシック" charset="0"/>
                <a:cs typeface="Arial" panose="020B0604020202020204" pitchFamily="34" charset="0"/>
              </a:rPr>
              <a:t>MOND’ARVERNE</a:t>
            </a:r>
          </a:p>
        </p:txBody>
      </p:sp>
      <p:sp>
        <p:nvSpPr>
          <p:cNvPr id="16" name="Platshållare för text 6">
            <a:extLst>
              <a:ext uri="{FF2B5EF4-FFF2-40B4-BE49-F238E27FC236}">
                <a16:creationId xmlns:a16="http://schemas.microsoft.com/office/drawing/2014/main" id="{0F48B6C3-D21D-5D5E-ECAF-A63FD7543317}"/>
              </a:ext>
            </a:extLst>
          </p:cNvPr>
          <p:cNvSpPr txBox="1">
            <a:spLocks/>
          </p:cNvSpPr>
          <p:nvPr userDrawn="1"/>
        </p:nvSpPr>
        <p:spPr>
          <a:xfrm>
            <a:off x="4437815" y="3384551"/>
            <a:ext cx="4953600" cy="1107996"/>
          </a:xfrm>
          <a:prstGeom prst="rect">
            <a:avLst/>
          </a:prstGeom>
        </p:spPr>
        <p:txBody>
          <a:bodyPr wrap="squar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600" b="1" kern="2400" spc="-500" baseline="0">
                <a:solidFill>
                  <a:schemeClr val="tx1">
                    <a:alpha val="90000"/>
                  </a:schemeClr>
                </a:solidFill>
                <a:latin typeface="Baloo tamaa"/>
                <a:ea typeface="ＭＳ Ｐゴシック" charset="0"/>
                <a:cs typeface="Arial" panose="020B0604020202020204" pitchFamily="34" charset="0"/>
              </a:rPr>
              <a:t>Communauté</a:t>
            </a:r>
          </a:p>
        </p:txBody>
      </p:sp>
      <p:sp>
        <p:nvSpPr>
          <p:cNvPr id="22" name="Title 5">
            <a:extLst>
              <a:ext uri="{FF2B5EF4-FFF2-40B4-BE49-F238E27FC236}">
                <a16:creationId xmlns:a16="http://schemas.microsoft.com/office/drawing/2014/main" id="{ADCB3834-A1F7-4960-3D35-0F6E3F08DC1F}"/>
              </a:ext>
            </a:extLst>
          </p:cNvPr>
          <p:cNvSpPr>
            <a:spLocks noGrp="1"/>
          </p:cNvSpPr>
          <p:nvPr>
            <p:ph type="title"/>
          </p:nvPr>
        </p:nvSpPr>
        <p:spPr>
          <a:xfrm>
            <a:off x="5272201" y="4492547"/>
            <a:ext cx="6400800" cy="429348"/>
          </a:xfrm>
          <a:noFill/>
        </p:spPr>
        <p:txBody>
          <a:bodyPr wrap="square">
            <a:spAutoFit/>
          </a:bodyPr>
          <a:lstStyle>
            <a:lvl1pPr>
              <a:defRPr sz="3100">
                <a:solidFill>
                  <a:schemeClr val="tx1">
                    <a:alpha val="90000"/>
                  </a:schemeClr>
                </a:solidFill>
                <a:latin typeface="+mj-lt"/>
              </a:defRPr>
            </a:lvl1pPr>
          </a:lstStyle>
          <a:p>
            <a:endParaRPr lang="en-US"/>
          </a:p>
        </p:txBody>
      </p:sp>
      <p:sp>
        <p:nvSpPr>
          <p:cNvPr id="23" name="Text Placeholder 14">
            <a:extLst>
              <a:ext uri="{FF2B5EF4-FFF2-40B4-BE49-F238E27FC236}">
                <a16:creationId xmlns:a16="http://schemas.microsoft.com/office/drawing/2014/main" id="{4115A9B9-61F6-25AA-CAE9-243B62ACB569}"/>
              </a:ext>
            </a:extLst>
          </p:cNvPr>
          <p:cNvSpPr>
            <a:spLocks noGrp="1"/>
          </p:cNvSpPr>
          <p:nvPr>
            <p:ph type="body" sz="quarter" idx="13"/>
          </p:nvPr>
        </p:nvSpPr>
        <p:spPr>
          <a:xfrm>
            <a:off x="5272201" y="499450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sp>
        <p:nvSpPr>
          <p:cNvPr id="24" name="Text Placeholder 14">
            <a:extLst>
              <a:ext uri="{FF2B5EF4-FFF2-40B4-BE49-F238E27FC236}">
                <a16:creationId xmlns:a16="http://schemas.microsoft.com/office/drawing/2014/main" id="{87881CC9-A7EC-5DE7-36FB-1867027B4718}"/>
              </a:ext>
            </a:extLst>
          </p:cNvPr>
          <p:cNvSpPr>
            <a:spLocks noGrp="1"/>
          </p:cNvSpPr>
          <p:nvPr>
            <p:ph type="body" sz="quarter" idx="14"/>
          </p:nvPr>
        </p:nvSpPr>
        <p:spPr>
          <a:xfrm>
            <a:off x="5272201" y="533875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grpSp>
        <p:nvGrpSpPr>
          <p:cNvPr id="29" name="Groupe 28">
            <a:extLst>
              <a:ext uri="{FF2B5EF4-FFF2-40B4-BE49-F238E27FC236}">
                <a16:creationId xmlns:a16="http://schemas.microsoft.com/office/drawing/2014/main" id="{2B832347-40BB-90F3-7BD8-EC0AB49EEC15}"/>
              </a:ext>
            </a:extLst>
          </p:cNvPr>
          <p:cNvGrpSpPr/>
          <p:nvPr userDrawn="1"/>
        </p:nvGrpSpPr>
        <p:grpSpPr>
          <a:xfrm rot="15391924">
            <a:off x="10515324" y="4562409"/>
            <a:ext cx="1451280" cy="1377724"/>
            <a:chOff x="6664958" y="846299"/>
            <a:chExt cx="5103468" cy="4844807"/>
          </a:xfrm>
          <a:solidFill>
            <a:schemeClr val="bg2"/>
          </a:solidFill>
        </p:grpSpPr>
        <p:sp>
          <p:nvSpPr>
            <p:cNvPr id="30" name="Forme libre : forme 29">
              <a:extLst>
                <a:ext uri="{FF2B5EF4-FFF2-40B4-BE49-F238E27FC236}">
                  <a16:creationId xmlns:a16="http://schemas.microsoft.com/office/drawing/2014/main" id="{B9404080-8921-F03B-45D6-25044016FB49}"/>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1" name="Forme libre : forme 30">
              <a:extLst>
                <a:ext uri="{FF2B5EF4-FFF2-40B4-BE49-F238E27FC236}">
                  <a16:creationId xmlns:a16="http://schemas.microsoft.com/office/drawing/2014/main" id="{6355256A-EC78-4928-AF20-6EC3EA4E5D7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pic>
        <p:nvPicPr>
          <p:cNvPr id="3" name="Image 2">
            <a:extLst>
              <a:ext uri="{FF2B5EF4-FFF2-40B4-BE49-F238E27FC236}">
                <a16:creationId xmlns:a16="http://schemas.microsoft.com/office/drawing/2014/main" id="{6207E0EA-65AF-A394-47CC-830A84AC2F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454"/>
            <a:ext cx="3918815" cy="6851546"/>
          </a:xfrm>
          <a:custGeom>
            <a:avLst/>
            <a:gdLst>
              <a:gd name="connsiteX0" fmla="*/ 0 w 3918815"/>
              <a:gd name="connsiteY0" fmla="*/ 0 h 6851546"/>
              <a:gd name="connsiteX1" fmla="*/ 1344331 w 3918815"/>
              <a:gd name="connsiteY1" fmla="*/ 0 h 6851546"/>
              <a:gd name="connsiteX2" fmla="*/ 1512820 w 3918815"/>
              <a:gd name="connsiteY2" fmla="*/ 54493 h 6851546"/>
              <a:gd name="connsiteX3" fmla="*/ 3918815 w 3918815"/>
              <a:gd name="connsiteY3" fmla="*/ 3346683 h 6851546"/>
              <a:gd name="connsiteX4" fmla="*/ 252071 w 3918815"/>
              <a:gd name="connsiteY4" fmla="*/ 6851546 h 6851546"/>
              <a:gd name="connsiteX5" fmla="*/ 63380 w 3918815"/>
              <a:gd name="connsiteY5" fmla="*/ 6846986 h 6851546"/>
              <a:gd name="connsiteX6" fmla="*/ 0 w 3918815"/>
              <a:gd name="connsiteY6" fmla="*/ 6842379 h 6851546"/>
              <a:gd name="connsiteX7" fmla="*/ 0 w 3918815"/>
              <a:gd name="connsiteY7" fmla="*/ 5050993 h 6851546"/>
              <a:gd name="connsiteX8" fmla="*/ 67759 w 3918815"/>
              <a:gd name="connsiteY8" fmla="*/ 5060877 h 6851546"/>
              <a:gd name="connsiteX9" fmla="*/ 252072 w 3918815"/>
              <a:gd name="connsiteY9" fmla="*/ 5069773 h 6851546"/>
              <a:gd name="connsiteX10" fmla="*/ 2054746 w 3918815"/>
              <a:gd name="connsiteY10" fmla="*/ 3346684 h 6851546"/>
              <a:gd name="connsiteX11" fmla="*/ 252072 w 3918815"/>
              <a:gd name="connsiteY11" fmla="*/ 1623596 h 6851546"/>
              <a:gd name="connsiteX12" fmla="*/ 67759 w 3918815"/>
              <a:gd name="connsiteY12" fmla="*/ 1632492 h 6851546"/>
              <a:gd name="connsiteX13" fmla="*/ 0 w 3918815"/>
              <a:gd name="connsiteY13" fmla="*/ 1642377 h 6851546"/>
              <a:gd name="connsiteX14" fmla="*/ 0 w 3918815"/>
              <a:gd name="connsiteY14" fmla="*/ 0 h 6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8815" h="6851546">
                <a:moveTo>
                  <a:pt x="0" y="0"/>
                </a:moveTo>
                <a:lnTo>
                  <a:pt x="1344331" y="0"/>
                </a:lnTo>
                <a:lnTo>
                  <a:pt x="1512820" y="54493"/>
                </a:lnTo>
                <a:cubicBezTo>
                  <a:pt x="2916827" y="545874"/>
                  <a:pt x="3918815" y="1834432"/>
                  <a:pt x="3918815" y="3346683"/>
                </a:cubicBezTo>
                <a:cubicBezTo>
                  <a:pt x="3918815" y="5282365"/>
                  <a:pt x="2277157" y="6851546"/>
                  <a:pt x="252071" y="6851546"/>
                </a:cubicBezTo>
                <a:cubicBezTo>
                  <a:pt x="188787" y="6851546"/>
                  <a:pt x="125877" y="6850014"/>
                  <a:pt x="63380" y="6846986"/>
                </a:cubicBezTo>
                <a:lnTo>
                  <a:pt x="0" y="6842379"/>
                </a:lnTo>
                <a:lnTo>
                  <a:pt x="0" y="5050993"/>
                </a:lnTo>
                <a:lnTo>
                  <a:pt x="67759" y="5060877"/>
                </a:lnTo>
                <a:cubicBezTo>
                  <a:pt x="128360" y="5066760"/>
                  <a:pt x="189848" y="5069773"/>
                  <a:pt x="252072" y="5069773"/>
                </a:cubicBezTo>
                <a:cubicBezTo>
                  <a:pt x="1247662" y="5069773"/>
                  <a:pt x="2054746" y="4298320"/>
                  <a:pt x="2054746" y="3346684"/>
                </a:cubicBezTo>
                <a:cubicBezTo>
                  <a:pt x="2054746" y="2395049"/>
                  <a:pt x="1247662" y="1623596"/>
                  <a:pt x="252072" y="1623596"/>
                </a:cubicBezTo>
                <a:cubicBezTo>
                  <a:pt x="189848" y="1623596"/>
                  <a:pt x="128360" y="1626610"/>
                  <a:pt x="67759" y="1632492"/>
                </a:cubicBezTo>
                <a:lnTo>
                  <a:pt x="0" y="1642377"/>
                </a:lnTo>
                <a:lnTo>
                  <a:pt x="0" y="0"/>
                </a:lnTo>
                <a:close/>
              </a:path>
            </a:pathLst>
          </a:custGeom>
        </p:spPr>
      </p:pic>
    </p:spTree>
    <p:extLst>
      <p:ext uri="{BB962C8B-B14F-4D97-AF65-F5344CB8AC3E}">
        <p14:creationId xmlns:p14="http://schemas.microsoft.com/office/powerpoint/2010/main" val="334194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           5 x content">
    <p:spTree>
      <p:nvGrpSpPr>
        <p:cNvPr id="1" name=""/>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CDAC388F-D449-66C1-3AD7-69EA6B9B7399}"/>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 name="Text Placeholder 6">
            <a:extLst>
              <a:ext uri="{FF2B5EF4-FFF2-40B4-BE49-F238E27FC236}">
                <a16:creationId xmlns:a16="http://schemas.microsoft.com/office/drawing/2014/main" id="{40032028-DA2C-CE97-EC57-A23C142BB2C0}"/>
              </a:ext>
            </a:extLst>
          </p:cNvPr>
          <p:cNvSpPr>
            <a:spLocks noGrp="1"/>
          </p:cNvSpPr>
          <p:nvPr>
            <p:ph type="body" sz="quarter" idx="28" hasCustomPrompt="1"/>
          </p:nvPr>
        </p:nvSpPr>
        <p:spPr>
          <a:xfrm>
            <a:off x="540001" y="1615076"/>
            <a:ext cx="1934399" cy="281103"/>
          </a:xfrm>
        </p:spPr>
        <p:txBody>
          <a:bodyPr anchor="b">
            <a:spAutoFit/>
          </a:bodyPr>
          <a:lstStyle>
            <a:lvl1pPr marL="0" indent="0" algn="ctr">
              <a:buNone/>
              <a:defRPr b="1">
                <a:latin typeface="+mj-lt"/>
              </a:defRPr>
            </a:lvl1pPr>
          </a:lstStyle>
          <a:p>
            <a:pPr lvl="0"/>
            <a:r>
              <a:rPr lang="fr-FR"/>
              <a:t>Sous-titre</a:t>
            </a:r>
          </a:p>
        </p:txBody>
      </p:sp>
      <p:sp>
        <p:nvSpPr>
          <p:cNvPr id="6" name="Content Placeholder 8">
            <a:extLst>
              <a:ext uri="{FF2B5EF4-FFF2-40B4-BE49-F238E27FC236}">
                <a16:creationId xmlns:a16="http://schemas.microsoft.com/office/drawing/2014/main" id="{9DA29294-B370-BE0B-AA44-52BC588825D6}"/>
              </a:ext>
            </a:extLst>
          </p:cNvPr>
          <p:cNvSpPr>
            <a:spLocks noGrp="1"/>
          </p:cNvSpPr>
          <p:nvPr>
            <p:ph sz="quarter" idx="29"/>
          </p:nvPr>
        </p:nvSpPr>
        <p:spPr>
          <a:xfrm>
            <a:off x="540000" y="1984318"/>
            <a:ext cx="1934400" cy="4147846"/>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7" name="Text Placeholder 6">
            <a:extLst>
              <a:ext uri="{FF2B5EF4-FFF2-40B4-BE49-F238E27FC236}">
                <a16:creationId xmlns:a16="http://schemas.microsoft.com/office/drawing/2014/main" id="{7564BC92-E524-61DF-FB8E-39CA0D9DCEB8}"/>
              </a:ext>
            </a:extLst>
          </p:cNvPr>
          <p:cNvSpPr>
            <a:spLocks noGrp="1"/>
          </p:cNvSpPr>
          <p:nvPr>
            <p:ph type="body" sz="quarter" idx="30" hasCustomPrompt="1"/>
          </p:nvPr>
        </p:nvSpPr>
        <p:spPr>
          <a:xfrm>
            <a:off x="2834400" y="1615076"/>
            <a:ext cx="1934399" cy="281103"/>
          </a:xfrm>
        </p:spPr>
        <p:txBody>
          <a:bodyPr anchor="b">
            <a:spAutoFit/>
          </a:bodyPr>
          <a:lstStyle>
            <a:lvl1pPr marL="0" indent="0" algn="ctr">
              <a:buNone/>
              <a:defRPr b="1">
                <a:latin typeface="+mj-lt"/>
              </a:defRPr>
            </a:lvl1pPr>
          </a:lstStyle>
          <a:p>
            <a:pPr lvl="0"/>
            <a:r>
              <a:rPr lang="fr-FR"/>
              <a:t>Sous-titre</a:t>
            </a:r>
          </a:p>
        </p:txBody>
      </p:sp>
      <p:sp>
        <p:nvSpPr>
          <p:cNvPr id="8" name="Content Placeholder 8">
            <a:extLst>
              <a:ext uri="{FF2B5EF4-FFF2-40B4-BE49-F238E27FC236}">
                <a16:creationId xmlns:a16="http://schemas.microsoft.com/office/drawing/2014/main" id="{FB010857-DAD1-112A-354A-5088F47BC525}"/>
              </a:ext>
            </a:extLst>
          </p:cNvPr>
          <p:cNvSpPr>
            <a:spLocks noGrp="1"/>
          </p:cNvSpPr>
          <p:nvPr>
            <p:ph sz="quarter" idx="31"/>
          </p:nvPr>
        </p:nvSpPr>
        <p:spPr>
          <a:xfrm>
            <a:off x="2834399" y="1984318"/>
            <a:ext cx="1934400" cy="4147846"/>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9" name="Text Placeholder 6">
            <a:extLst>
              <a:ext uri="{FF2B5EF4-FFF2-40B4-BE49-F238E27FC236}">
                <a16:creationId xmlns:a16="http://schemas.microsoft.com/office/drawing/2014/main" id="{8F6EE184-8B88-03BD-66E1-B914F3BB2FDB}"/>
              </a:ext>
            </a:extLst>
          </p:cNvPr>
          <p:cNvSpPr>
            <a:spLocks noGrp="1"/>
          </p:cNvSpPr>
          <p:nvPr>
            <p:ph type="body" sz="quarter" idx="32" hasCustomPrompt="1"/>
          </p:nvPr>
        </p:nvSpPr>
        <p:spPr>
          <a:xfrm>
            <a:off x="7423198" y="1615076"/>
            <a:ext cx="1934399" cy="281103"/>
          </a:xfrm>
        </p:spPr>
        <p:txBody>
          <a:bodyPr anchor="b">
            <a:spAutoFit/>
          </a:bodyPr>
          <a:lstStyle>
            <a:lvl1pPr marL="0" indent="0" algn="ctr">
              <a:buNone/>
              <a:defRPr b="1">
                <a:latin typeface="+mj-lt"/>
              </a:defRPr>
            </a:lvl1pPr>
          </a:lstStyle>
          <a:p>
            <a:pPr lvl="0"/>
            <a:r>
              <a:rPr lang="fr-FR"/>
              <a:t>Sous-titre</a:t>
            </a:r>
          </a:p>
        </p:txBody>
      </p:sp>
      <p:sp>
        <p:nvSpPr>
          <p:cNvPr id="11" name="Content Placeholder 8">
            <a:extLst>
              <a:ext uri="{FF2B5EF4-FFF2-40B4-BE49-F238E27FC236}">
                <a16:creationId xmlns:a16="http://schemas.microsoft.com/office/drawing/2014/main" id="{67B6A0EB-2F5B-8851-0BB7-A1EEEDCB3983}"/>
              </a:ext>
            </a:extLst>
          </p:cNvPr>
          <p:cNvSpPr>
            <a:spLocks noGrp="1"/>
          </p:cNvSpPr>
          <p:nvPr>
            <p:ph sz="quarter" idx="33"/>
          </p:nvPr>
        </p:nvSpPr>
        <p:spPr>
          <a:xfrm>
            <a:off x="7423198" y="1984318"/>
            <a:ext cx="1934400" cy="4147846"/>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12" name="Text Placeholder 6">
            <a:extLst>
              <a:ext uri="{FF2B5EF4-FFF2-40B4-BE49-F238E27FC236}">
                <a16:creationId xmlns:a16="http://schemas.microsoft.com/office/drawing/2014/main" id="{35BF5D85-424D-E19E-C529-BC2C758AB0E9}"/>
              </a:ext>
            </a:extLst>
          </p:cNvPr>
          <p:cNvSpPr>
            <a:spLocks noGrp="1"/>
          </p:cNvSpPr>
          <p:nvPr>
            <p:ph type="body" sz="quarter" idx="34" hasCustomPrompt="1"/>
          </p:nvPr>
        </p:nvSpPr>
        <p:spPr>
          <a:xfrm>
            <a:off x="9717598" y="1615076"/>
            <a:ext cx="1934399" cy="281103"/>
          </a:xfrm>
        </p:spPr>
        <p:txBody>
          <a:bodyPr anchor="b">
            <a:spAutoFit/>
          </a:bodyPr>
          <a:lstStyle>
            <a:lvl1pPr marL="0" indent="0" algn="ctr">
              <a:buNone/>
              <a:defRPr b="1">
                <a:latin typeface="+mj-lt"/>
              </a:defRPr>
            </a:lvl1pPr>
          </a:lstStyle>
          <a:p>
            <a:pPr lvl="0"/>
            <a:r>
              <a:rPr lang="fr-FR"/>
              <a:t>Sous-titre</a:t>
            </a:r>
          </a:p>
        </p:txBody>
      </p:sp>
      <p:sp>
        <p:nvSpPr>
          <p:cNvPr id="13" name="Content Placeholder 8">
            <a:extLst>
              <a:ext uri="{FF2B5EF4-FFF2-40B4-BE49-F238E27FC236}">
                <a16:creationId xmlns:a16="http://schemas.microsoft.com/office/drawing/2014/main" id="{436E464D-8264-2949-76B7-F62F6C647C7C}"/>
              </a:ext>
            </a:extLst>
          </p:cNvPr>
          <p:cNvSpPr>
            <a:spLocks noGrp="1"/>
          </p:cNvSpPr>
          <p:nvPr>
            <p:ph sz="quarter" idx="35"/>
          </p:nvPr>
        </p:nvSpPr>
        <p:spPr>
          <a:xfrm>
            <a:off x="9717598" y="1984318"/>
            <a:ext cx="1934400" cy="4147846"/>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sp>
        <p:nvSpPr>
          <p:cNvPr id="10" name="Title 9">
            <a:extLst>
              <a:ext uri="{FF2B5EF4-FFF2-40B4-BE49-F238E27FC236}">
                <a16:creationId xmlns:a16="http://schemas.microsoft.com/office/drawing/2014/main" id="{EECBD591-522A-53CA-303E-DE3E6E2E8D69}"/>
              </a:ext>
            </a:extLst>
          </p:cNvPr>
          <p:cNvSpPr>
            <a:spLocks noGrp="1"/>
          </p:cNvSpPr>
          <p:nvPr>
            <p:ph type="title" hasCustomPrompt="1"/>
          </p:nvPr>
        </p:nvSpPr>
        <p:spPr/>
        <p:txBody>
          <a:bodyPr/>
          <a:lstStyle>
            <a:lvl1pPr>
              <a:defRPr/>
            </a:lvl1pPr>
          </a:lstStyle>
          <a:p>
            <a:r>
              <a:rPr lang="en-US" err="1"/>
              <a:t>Titre</a:t>
            </a:r>
            <a:endParaRPr lang="en-US"/>
          </a:p>
        </p:txBody>
      </p:sp>
      <p:sp>
        <p:nvSpPr>
          <p:cNvPr id="14" name="Line">
            <a:extLst>
              <a:ext uri="{FF2B5EF4-FFF2-40B4-BE49-F238E27FC236}">
                <a16:creationId xmlns:a16="http://schemas.microsoft.com/office/drawing/2014/main" id="{43EA890F-5B38-E749-51D9-2112EC29F236}"/>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5" name="Text Placeholder 6">
            <a:extLst>
              <a:ext uri="{FF2B5EF4-FFF2-40B4-BE49-F238E27FC236}">
                <a16:creationId xmlns:a16="http://schemas.microsoft.com/office/drawing/2014/main" id="{BA2D3DC5-9629-2C38-7C2F-3AD97B71C73A}"/>
              </a:ext>
            </a:extLst>
          </p:cNvPr>
          <p:cNvSpPr>
            <a:spLocks noGrp="1"/>
          </p:cNvSpPr>
          <p:nvPr>
            <p:ph type="body" sz="quarter" idx="36" hasCustomPrompt="1"/>
          </p:nvPr>
        </p:nvSpPr>
        <p:spPr>
          <a:xfrm>
            <a:off x="5128799" y="1615076"/>
            <a:ext cx="1934399" cy="281103"/>
          </a:xfrm>
        </p:spPr>
        <p:txBody>
          <a:bodyPr anchor="b">
            <a:spAutoFit/>
          </a:bodyPr>
          <a:lstStyle>
            <a:lvl1pPr marL="0" indent="0" algn="ctr">
              <a:buNone/>
              <a:defRPr b="1">
                <a:latin typeface="+mj-lt"/>
              </a:defRPr>
            </a:lvl1pPr>
          </a:lstStyle>
          <a:p>
            <a:pPr lvl="0"/>
            <a:r>
              <a:rPr lang="fr-FR"/>
              <a:t>Sous-titre</a:t>
            </a:r>
          </a:p>
        </p:txBody>
      </p:sp>
      <p:sp>
        <p:nvSpPr>
          <p:cNvPr id="16" name="Content Placeholder 8">
            <a:extLst>
              <a:ext uri="{FF2B5EF4-FFF2-40B4-BE49-F238E27FC236}">
                <a16:creationId xmlns:a16="http://schemas.microsoft.com/office/drawing/2014/main" id="{9F4ACD4F-192F-9FB1-E965-6891944E0D59}"/>
              </a:ext>
            </a:extLst>
          </p:cNvPr>
          <p:cNvSpPr>
            <a:spLocks noGrp="1"/>
          </p:cNvSpPr>
          <p:nvPr>
            <p:ph sz="quarter" idx="37"/>
          </p:nvPr>
        </p:nvSpPr>
        <p:spPr>
          <a:xfrm>
            <a:off x="5128799" y="1984318"/>
            <a:ext cx="1934400" cy="4147846"/>
          </a:xfrm>
        </p:spPr>
        <p:txBody>
          <a:bodyPr/>
          <a:lstStyle>
            <a:lvl1pPr algn="ctr">
              <a:defRPr sz="1600">
                <a:latin typeface="+mj-lt"/>
              </a:defRPr>
            </a:lvl1pPr>
            <a:lvl2pPr algn="ctr">
              <a:defRPr sz="1600">
                <a:latin typeface="+mj-lt"/>
              </a:defRPr>
            </a:lvl2pPr>
            <a:lvl3pPr algn="ctr">
              <a:defRPr sz="1600">
                <a:latin typeface="+mj-lt"/>
              </a:defRPr>
            </a:lvl3pPr>
            <a:lvl4pPr algn="ctr">
              <a:defRPr sz="1600">
                <a:latin typeface="+mj-lt"/>
              </a:defRPr>
            </a:lvl4pPr>
            <a:lvl5pPr algn="ctr">
              <a:defRPr sz="1600">
                <a:latin typeface="+mj-lt"/>
              </a:defRPr>
            </a:lvl5pPr>
          </a:lstStyle>
          <a:p>
            <a:pPr lvl="0"/>
            <a:r>
              <a:rPr lang="fr-FR"/>
              <a:t>Cliquez pour modifier les styles du texte du masque</a:t>
            </a:r>
          </a:p>
        </p:txBody>
      </p:sp>
      <p:grpSp>
        <p:nvGrpSpPr>
          <p:cNvPr id="24" name="Groupe 23">
            <a:extLst>
              <a:ext uri="{FF2B5EF4-FFF2-40B4-BE49-F238E27FC236}">
                <a16:creationId xmlns:a16="http://schemas.microsoft.com/office/drawing/2014/main" id="{035FA346-A7EF-A1E1-FF35-10394A8AE230}"/>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5" name="Forme libre : forme 24">
              <a:extLst>
                <a:ext uri="{FF2B5EF4-FFF2-40B4-BE49-F238E27FC236}">
                  <a16:creationId xmlns:a16="http://schemas.microsoft.com/office/drawing/2014/main" id="{67F2E02F-A80C-6C6B-134D-8011AB8B3C6F}"/>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6" name="Forme libre : forme 25">
              <a:extLst>
                <a:ext uri="{FF2B5EF4-FFF2-40B4-BE49-F238E27FC236}">
                  <a16:creationId xmlns:a16="http://schemas.microsoft.com/office/drawing/2014/main" id="{821D7766-D144-2CB4-4CA1-60E8239744AB}"/>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1666110110"/>
      </p:ext>
    </p:extLst>
  </p:cSld>
  <p:clrMapOvr>
    <a:masterClrMapping/>
  </p:clrMapOvr>
  <p:extLst>
    <p:ext uri="{DCECCB84-F9BA-43D5-87BE-67443E8EF086}">
      <p15:sldGuideLst xmlns:p15="http://schemas.microsoft.com/office/powerpoint/2012/main">
        <p15:guide id="3" pos="340">
          <p15:clr>
            <a:srgbClr val="5ACBF0"/>
          </p15:clr>
        </p15:guide>
        <p15:guide id="4" pos="1558">
          <p15:clr>
            <a:srgbClr val="5ACBF0"/>
          </p15:clr>
        </p15:guide>
        <p15:guide id="5" pos="1785">
          <p15:clr>
            <a:srgbClr val="5ACBF0"/>
          </p15:clr>
        </p15:guide>
        <p15:guide id="6" pos="3003">
          <p15:clr>
            <a:srgbClr val="5ACBF0"/>
          </p15:clr>
        </p15:guide>
        <p15:guide id="7" pos="4676">
          <p15:clr>
            <a:srgbClr val="5ACBF0"/>
          </p15:clr>
        </p15:guide>
        <p15:guide id="8" pos="5894">
          <p15:clr>
            <a:srgbClr val="5ACBF0"/>
          </p15:clr>
        </p15:guide>
        <p15:guide id="9" pos="6121">
          <p15:clr>
            <a:srgbClr val="5ACBF0"/>
          </p15:clr>
        </p15:guide>
        <p15:guide id="10" pos="7339">
          <p15:clr>
            <a:srgbClr val="FBAE40"/>
          </p15:clr>
        </p15:guide>
        <p15:guide id="12" pos="7341">
          <p15:clr>
            <a:srgbClr val="FBAE40"/>
          </p15:clr>
        </p15:guide>
        <p15:guide id="13" pos="3230">
          <p15:clr>
            <a:srgbClr val="5ACBF0"/>
          </p15:clr>
        </p15:guide>
        <p15:guide id="14" pos="4449">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a:ln>
                  <a:noFill/>
                </a:ln>
                <a:solidFill>
                  <a:schemeClr val="bg1"/>
                </a:solidFill>
                <a:effectLst/>
                <a:uLnTx/>
                <a:uFillTx/>
                <a:latin typeface="Arial" panose="020B0604020202020204" pitchFamily="34" charset="0"/>
                <a:ea typeface="+mn-ea"/>
                <a:cs typeface="+mn-cs"/>
              </a:rPr>
              <a:t>Text </a:t>
            </a:r>
            <a:r>
              <a:rPr kumimoji="0" lang="en-US" sz="9600" b="1" i="0" u="none" strike="noStrike" kern="1200" cap="none" spc="-30" normalizeH="0" baseline="0" noProof="0">
                <a:ln>
                  <a:noFill/>
                </a:ln>
                <a:solidFill>
                  <a:schemeClr val="bg1"/>
                </a:solidFill>
                <a:effectLst/>
                <a:uLnTx/>
                <a:uFillTx/>
                <a:latin typeface="Baloo tamaa"/>
                <a:ea typeface="+mn-ea"/>
                <a:cs typeface="+mn-cs"/>
              </a:rPr>
              <a:t>+ Images</a:t>
            </a:r>
            <a:endParaRPr kumimoji="0" lang="en-US" sz="9600" b="1" i="0" u="none" strike="noStrike" kern="1200" cap="none" spc="-30" normalizeH="0" baseline="0" noProof="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492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         Title +      slim picture right">
    <p:spTree>
      <p:nvGrpSpPr>
        <p:cNvPr id="1" name=""/>
        <p:cNvGrpSpPr/>
        <p:nvPr/>
      </p:nvGrpSpPr>
      <p:grpSpPr>
        <a:xfrm>
          <a:off x="0" y="0"/>
          <a:ext cx="0" cy="0"/>
          <a:chOff x="0" y="0"/>
          <a:chExt cx="0" cy="0"/>
        </a:xfrm>
      </p:grpSpPr>
      <p:sp>
        <p:nvSpPr>
          <p:cNvPr id="33" name="Picture Placeholder 8">
            <a:extLst>
              <a:ext uri="{FF2B5EF4-FFF2-40B4-BE49-F238E27FC236}">
                <a16:creationId xmlns:a16="http://schemas.microsoft.com/office/drawing/2014/main" id="{90EDBB3E-6A8A-01BB-FA7A-E7B2117D33AB}"/>
              </a:ext>
            </a:extLst>
          </p:cNvPr>
          <p:cNvSpPr>
            <a:spLocks noGrp="1"/>
          </p:cNvSpPr>
          <p:nvPr>
            <p:ph type="pic" sz="quarter" idx="15"/>
          </p:nvPr>
        </p:nvSpPr>
        <p:spPr>
          <a:xfrm>
            <a:off x="9286089" y="0"/>
            <a:ext cx="2912999" cy="6184232"/>
          </a:xfrm>
          <a:solidFill>
            <a:schemeClr val="bg2"/>
          </a:solidFill>
        </p:spPr>
        <p:txBody>
          <a:bodyPr tIns="2628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5" name="Forme libre : forme 14">
            <a:extLst>
              <a:ext uri="{FF2B5EF4-FFF2-40B4-BE49-F238E27FC236}">
                <a16:creationId xmlns:a16="http://schemas.microsoft.com/office/drawing/2014/main" id="{574087F3-ABCA-29B1-6BDA-4875D968B194}"/>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p:nvPr>
        </p:nvSpPr>
        <p:spPr>
          <a:xfrm>
            <a:off x="539999" y="1204913"/>
            <a:ext cx="8199000" cy="48404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Line">
            <a:extLst>
              <a:ext uri="{FF2B5EF4-FFF2-40B4-BE49-F238E27FC236}">
                <a16:creationId xmlns:a16="http://schemas.microsoft.com/office/drawing/2014/main" id="{B56F61D2-3C24-6F54-C3D6-60D9690C6CAC}"/>
              </a:ext>
            </a:extLst>
          </p:cNvPr>
          <p:cNvSpPr>
            <a:spLocks/>
          </p:cNvSpPr>
          <p:nvPr/>
        </p:nvSpPr>
        <p:spPr>
          <a:xfrm flipH="1" flipV="1">
            <a:off x="539999" y="1006831"/>
            <a:ext cx="8199000"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0" name="Title 9">
            <a:extLst>
              <a:ext uri="{FF2B5EF4-FFF2-40B4-BE49-F238E27FC236}">
                <a16:creationId xmlns:a16="http://schemas.microsoft.com/office/drawing/2014/main" id="{2FBBDB2A-2223-2537-5339-1BEB17F7B1AF}"/>
              </a:ext>
            </a:extLst>
          </p:cNvPr>
          <p:cNvSpPr>
            <a:spLocks noGrp="1"/>
          </p:cNvSpPr>
          <p:nvPr>
            <p:ph type="title" hasCustomPrompt="1"/>
          </p:nvPr>
        </p:nvSpPr>
        <p:spPr>
          <a:xfrm>
            <a:off x="539999" y="262800"/>
            <a:ext cx="8199000" cy="664797"/>
          </a:xfrm>
        </p:spPr>
        <p:txBody>
          <a:bodyPr/>
          <a:lstStyle>
            <a:lvl1pPr>
              <a:defRPr/>
            </a:lvl1pPr>
          </a:lstStyle>
          <a:p>
            <a:r>
              <a:rPr lang="en-US" err="1"/>
              <a:t>Titre</a:t>
            </a:r>
            <a:endParaRPr lang="en-US"/>
          </a:p>
        </p:txBody>
      </p:sp>
      <p:grpSp>
        <p:nvGrpSpPr>
          <p:cNvPr id="27" name="Groupe 26">
            <a:extLst>
              <a:ext uri="{FF2B5EF4-FFF2-40B4-BE49-F238E27FC236}">
                <a16:creationId xmlns:a16="http://schemas.microsoft.com/office/drawing/2014/main" id="{04772607-BA81-EFCE-A712-9D54E7E5E6DB}"/>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8" name="Forme libre : forme 27">
              <a:extLst>
                <a:ext uri="{FF2B5EF4-FFF2-40B4-BE49-F238E27FC236}">
                  <a16:creationId xmlns:a16="http://schemas.microsoft.com/office/drawing/2014/main" id="{FF9162DC-6B29-2C52-AAE5-6DCCADC12953}"/>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9" name="Forme libre : forme 28">
              <a:extLst>
                <a:ext uri="{FF2B5EF4-FFF2-40B4-BE49-F238E27FC236}">
                  <a16:creationId xmlns:a16="http://schemas.microsoft.com/office/drawing/2014/main" id="{E4C0B202-D251-4299-2E78-34C31C72D967}"/>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1963450787"/>
      </p:ext>
    </p:extLst>
  </p:cSld>
  <p:clrMapOvr>
    <a:masterClrMapping/>
  </p:clrMapOvr>
  <p:extLst>
    <p:ext uri="{DCECCB84-F9BA-43D5-87BE-67443E8EF086}">
      <p15:sldGuideLst xmlns:p15="http://schemas.microsoft.com/office/powerpoint/2012/main">
        <p15:guide id="1" pos="5505">
          <p15:clr>
            <a:srgbClr val="5ACBF0"/>
          </p15:clr>
        </p15:guide>
        <p15:guide id="2" pos="584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         Title +      slim picture lef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A871CA24-6567-356B-26A9-AFE696ECC4CD}"/>
              </a:ext>
            </a:extLst>
          </p:cNvPr>
          <p:cNvSpPr>
            <a:spLocks noGrp="1"/>
          </p:cNvSpPr>
          <p:nvPr>
            <p:ph type="pic" sz="quarter" idx="15"/>
          </p:nvPr>
        </p:nvSpPr>
        <p:spPr>
          <a:xfrm>
            <a:off x="0" y="0"/>
            <a:ext cx="2912999" cy="6184232"/>
          </a:xfrm>
          <a:solidFill>
            <a:schemeClr val="bg2"/>
          </a:solidFill>
        </p:spPr>
        <p:txBody>
          <a:bodyPr tIns="2628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2" name="Forme libre : forme 11">
            <a:extLst>
              <a:ext uri="{FF2B5EF4-FFF2-40B4-BE49-F238E27FC236}">
                <a16:creationId xmlns:a16="http://schemas.microsoft.com/office/drawing/2014/main" id="{3DF9E563-687C-108D-4C44-BD6D59A8AE4C}"/>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p:nvPr>
        </p:nvSpPr>
        <p:spPr>
          <a:xfrm>
            <a:off x="3454839" y="1204913"/>
            <a:ext cx="8199000" cy="4840402"/>
          </a:xfrm>
        </p:spPr>
        <p:txBody>
          <a:bodyPr/>
          <a:lstStyle>
            <a:lvl1pPr>
              <a:defRPr>
                <a:latin typeface="+mj-lt"/>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Line">
            <a:extLst>
              <a:ext uri="{FF2B5EF4-FFF2-40B4-BE49-F238E27FC236}">
                <a16:creationId xmlns:a16="http://schemas.microsoft.com/office/drawing/2014/main" id="{B56F61D2-3C24-6F54-C3D6-60D9690C6CAC}"/>
              </a:ext>
            </a:extLst>
          </p:cNvPr>
          <p:cNvSpPr>
            <a:spLocks/>
          </p:cNvSpPr>
          <p:nvPr/>
        </p:nvSpPr>
        <p:spPr>
          <a:xfrm flipH="1" flipV="1">
            <a:off x="3454839" y="1006831"/>
            <a:ext cx="8199000"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0" name="Title 9">
            <a:extLst>
              <a:ext uri="{FF2B5EF4-FFF2-40B4-BE49-F238E27FC236}">
                <a16:creationId xmlns:a16="http://schemas.microsoft.com/office/drawing/2014/main" id="{2FBBDB2A-2223-2537-5339-1BEB17F7B1AF}"/>
              </a:ext>
            </a:extLst>
          </p:cNvPr>
          <p:cNvSpPr>
            <a:spLocks noGrp="1"/>
          </p:cNvSpPr>
          <p:nvPr>
            <p:ph type="title" hasCustomPrompt="1"/>
          </p:nvPr>
        </p:nvSpPr>
        <p:spPr>
          <a:xfrm>
            <a:off x="3454839" y="262800"/>
            <a:ext cx="8199000" cy="664797"/>
          </a:xfrm>
        </p:spPr>
        <p:txBody>
          <a:bodyPr/>
          <a:lstStyle>
            <a:lvl1pPr>
              <a:defRPr/>
            </a:lvl1pPr>
          </a:lstStyle>
          <a:p>
            <a:r>
              <a:rPr lang="en-US" err="1"/>
              <a:t>Titre</a:t>
            </a:r>
            <a:endParaRPr lang="en-US"/>
          </a:p>
        </p:txBody>
      </p:sp>
      <p:grpSp>
        <p:nvGrpSpPr>
          <p:cNvPr id="13" name="Groupe 12">
            <a:extLst>
              <a:ext uri="{FF2B5EF4-FFF2-40B4-BE49-F238E27FC236}">
                <a16:creationId xmlns:a16="http://schemas.microsoft.com/office/drawing/2014/main" id="{DE1B3F2A-8D35-29CF-68B5-F6FE51F37CE8}"/>
              </a:ext>
            </a:extLst>
          </p:cNvPr>
          <p:cNvGrpSpPr/>
          <p:nvPr userDrawn="1"/>
        </p:nvGrpSpPr>
        <p:grpSpPr>
          <a:xfrm rot="15391924">
            <a:off x="10326953" y="4455258"/>
            <a:ext cx="1683584" cy="1598254"/>
            <a:chOff x="6664958" y="846299"/>
            <a:chExt cx="5103468" cy="4844807"/>
          </a:xfrm>
          <a:solidFill>
            <a:schemeClr val="bg2">
              <a:alpha val="12000"/>
            </a:schemeClr>
          </a:solidFill>
        </p:grpSpPr>
        <p:sp>
          <p:nvSpPr>
            <p:cNvPr id="14" name="Forme libre : forme 13">
              <a:extLst>
                <a:ext uri="{FF2B5EF4-FFF2-40B4-BE49-F238E27FC236}">
                  <a16:creationId xmlns:a16="http://schemas.microsoft.com/office/drawing/2014/main" id="{E88A523B-85BC-EEE8-DE87-9C953C1098F7}"/>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5" name="Forme libre : forme 14">
              <a:extLst>
                <a:ext uri="{FF2B5EF4-FFF2-40B4-BE49-F238E27FC236}">
                  <a16:creationId xmlns:a16="http://schemas.microsoft.com/office/drawing/2014/main" id="{6D5E303E-D3F2-B646-471A-C5DD8ED981FD}"/>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537932383"/>
      </p:ext>
    </p:extLst>
  </p:cSld>
  <p:clrMapOvr>
    <a:masterClrMapping/>
  </p:clrMapOvr>
  <p:extLst>
    <p:ext uri="{DCECCB84-F9BA-43D5-87BE-67443E8EF086}">
      <p15:sldGuideLst xmlns:p15="http://schemas.microsoft.com/office/powerpoint/2012/main">
        <p15:guide id="1" pos="1835">
          <p15:clr>
            <a:srgbClr val="5ACBF0"/>
          </p15:clr>
        </p15:guide>
        <p15:guide id="2" pos="217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Title +      wide picture right">
    <p:spTree>
      <p:nvGrpSpPr>
        <p:cNvPr id="1" name=""/>
        <p:cNvGrpSpPr/>
        <p:nvPr/>
      </p:nvGrpSpPr>
      <p:grpSpPr>
        <a:xfrm>
          <a:off x="0" y="0"/>
          <a:ext cx="0" cy="0"/>
          <a:chOff x="0" y="0"/>
          <a:chExt cx="0" cy="0"/>
        </a:xfrm>
      </p:grpSpPr>
      <p:sp>
        <p:nvSpPr>
          <p:cNvPr id="10" name="Forme libre : forme 9">
            <a:extLst>
              <a:ext uri="{FF2B5EF4-FFF2-40B4-BE49-F238E27FC236}">
                <a16:creationId xmlns:a16="http://schemas.microsoft.com/office/drawing/2014/main" id="{3A21C09D-183F-93FF-C649-3DA823DD74AE}"/>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51" name="Picture Placeholder 8">
            <a:extLst>
              <a:ext uri="{FF2B5EF4-FFF2-40B4-BE49-F238E27FC236}">
                <a16:creationId xmlns:a16="http://schemas.microsoft.com/office/drawing/2014/main" id="{94265B16-863E-30A4-7FFB-3E6540C1D354}"/>
              </a:ext>
            </a:extLst>
          </p:cNvPr>
          <p:cNvSpPr>
            <a:spLocks noGrp="1"/>
          </p:cNvSpPr>
          <p:nvPr>
            <p:ph type="pic" sz="quarter" idx="16"/>
          </p:nvPr>
        </p:nvSpPr>
        <p:spPr>
          <a:xfrm>
            <a:off x="6366000" y="0"/>
            <a:ext cx="5826000" cy="6171782"/>
          </a:xfrm>
          <a:solidFill>
            <a:schemeClr val="bg2"/>
          </a:solidFill>
        </p:spPr>
        <p:txBody>
          <a:bodyPr tIns="2628000"/>
          <a:lstStyle>
            <a:lvl1pPr marL="0" indent="0" algn="ctr">
              <a:buNone/>
              <a:defRPr sz="1400" i="1">
                <a:solidFill>
                  <a:schemeClr val="tx1"/>
                </a:solidFill>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p:nvPr>
        </p:nvSpPr>
        <p:spPr>
          <a:xfrm>
            <a:off x="539999" y="1204913"/>
            <a:ext cx="5285999" cy="484040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250E7941-4AAA-B2C2-2792-6DA3BEA7DB73}"/>
              </a:ext>
            </a:extLst>
          </p:cNvPr>
          <p:cNvSpPr>
            <a:spLocks noGrp="1"/>
          </p:cNvSpPr>
          <p:nvPr>
            <p:ph type="title" hasCustomPrompt="1"/>
          </p:nvPr>
        </p:nvSpPr>
        <p:spPr>
          <a:xfrm>
            <a:off x="539999" y="263891"/>
            <a:ext cx="5285999" cy="664797"/>
          </a:xfrm>
        </p:spPr>
        <p:txBody>
          <a:bodyPr/>
          <a:lstStyle>
            <a:lvl1pPr>
              <a:defRPr/>
            </a:lvl1pPr>
          </a:lstStyle>
          <a:p>
            <a:r>
              <a:rPr lang="en-US" err="1"/>
              <a:t>Titre</a:t>
            </a:r>
            <a:endParaRPr lang="en-US"/>
          </a:p>
        </p:txBody>
      </p:sp>
      <p:sp>
        <p:nvSpPr>
          <p:cNvPr id="9" name="Line">
            <a:extLst>
              <a:ext uri="{FF2B5EF4-FFF2-40B4-BE49-F238E27FC236}">
                <a16:creationId xmlns:a16="http://schemas.microsoft.com/office/drawing/2014/main" id="{D899BB51-BE91-4E29-E888-16BADF14414B}"/>
              </a:ext>
            </a:extLst>
          </p:cNvPr>
          <p:cNvSpPr>
            <a:spLocks/>
          </p:cNvSpPr>
          <p:nvPr/>
        </p:nvSpPr>
        <p:spPr>
          <a:xfrm flipH="1" flipV="1">
            <a:off x="540000" y="1006831"/>
            <a:ext cx="528599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45" name="Groupe 44">
            <a:extLst>
              <a:ext uri="{FF2B5EF4-FFF2-40B4-BE49-F238E27FC236}">
                <a16:creationId xmlns:a16="http://schemas.microsoft.com/office/drawing/2014/main" id="{E4DCF436-0183-C8AF-7E1E-770F0441B177}"/>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46" name="Forme libre : forme 45">
              <a:extLst>
                <a:ext uri="{FF2B5EF4-FFF2-40B4-BE49-F238E27FC236}">
                  <a16:creationId xmlns:a16="http://schemas.microsoft.com/office/drawing/2014/main" id="{B31C936C-B26B-6A93-309F-79027F4528A2}"/>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47" name="Forme libre : forme 46">
              <a:extLst>
                <a:ext uri="{FF2B5EF4-FFF2-40B4-BE49-F238E27FC236}">
                  <a16:creationId xmlns:a16="http://schemas.microsoft.com/office/drawing/2014/main" id="{CEE6DA2D-C5EC-501A-2FB4-DAC609733BE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469171964"/>
      </p:ext>
    </p:extLst>
  </p:cSld>
  <p:clrMapOvr>
    <a:masterClrMapping/>
  </p:clrMapOvr>
  <p:extLst>
    <p:ext uri="{DCECCB84-F9BA-43D5-87BE-67443E8EF086}">
      <p15:sldGuideLst xmlns:p15="http://schemas.microsoft.com/office/powerpoint/2012/main">
        <p15:guide id="1" pos="3671">
          <p15:clr>
            <a:srgbClr val="5ACBF0"/>
          </p15:clr>
        </p15:guide>
        <p15:guide id="2" pos="40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itle +      wide picture lef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A457AB0C-87F5-3881-502C-83B67E5FD205}"/>
              </a:ext>
            </a:extLst>
          </p:cNvPr>
          <p:cNvSpPr>
            <a:spLocks noGrp="1"/>
          </p:cNvSpPr>
          <p:nvPr>
            <p:ph type="pic" sz="quarter" idx="16"/>
          </p:nvPr>
        </p:nvSpPr>
        <p:spPr>
          <a:xfrm>
            <a:off x="0" y="0"/>
            <a:ext cx="5826000" cy="6171782"/>
          </a:xfrm>
          <a:solidFill>
            <a:schemeClr val="bg2"/>
          </a:solidFill>
        </p:spPr>
        <p:txBody>
          <a:bodyPr tIns="2628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2" name="Forme libre : forme 11">
            <a:extLst>
              <a:ext uri="{FF2B5EF4-FFF2-40B4-BE49-F238E27FC236}">
                <a16:creationId xmlns:a16="http://schemas.microsoft.com/office/drawing/2014/main" id="{52414203-DEB4-DA9C-3769-820B701B5212}"/>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Content Placeholder 6">
            <a:extLst>
              <a:ext uri="{FF2B5EF4-FFF2-40B4-BE49-F238E27FC236}">
                <a16:creationId xmlns:a16="http://schemas.microsoft.com/office/drawing/2014/main" id="{46427219-1D81-E10D-BD15-31752761C39A}"/>
              </a:ext>
            </a:extLst>
          </p:cNvPr>
          <p:cNvSpPr>
            <a:spLocks noGrp="1"/>
          </p:cNvSpPr>
          <p:nvPr>
            <p:ph sz="quarter" idx="13"/>
          </p:nvPr>
        </p:nvSpPr>
        <p:spPr>
          <a:xfrm>
            <a:off x="6367840" y="1204913"/>
            <a:ext cx="5285999" cy="48404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250E7941-4AAA-B2C2-2792-6DA3BEA7DB73}"/>
              </a:ext>
            </a:extLst>
          </p:cNvPr>
          <p:cNvSpPr>
            <a:spLocks noGrp="1"/>
          </p:cNvSpPr>
          <p:nvPr>
            <p:ph type="title" hasCustomPrompt="1"/>
          </p:nvPr>
        </p:nvSpPr>
        <p:spPr>
          <a:xfrm>
            <a:off x="6367840" y="263891"/>
            <a:ext cx="5285999" cy="664797"/>
          </a:xfrm>
        </p:spPr>
        <p:txBody>
          <a:bodyPr/>
          <a:lstStyle>
            <a:lvl1pPr>
              <a:defRPr>
                <a:latin typeface="+mj-lt"/>
              </a:defRPr>
            </a:lvl1pPr>
          </a:lstStyle>
          <a:p>
            <a:r>
              <a:rPr lang="en-US" err="1"/>
              <a:t>Titre</a:t>
            </a:r>
            <a:endParaRPr lang="en-US"/>
          </a:p>
        </p:txBody>
      </p:sp>
      <p:sp>
        <p:nvSpPr>
          <p:cNvPr id="9" name="Line">
            <a:extLst>
              <a:ext uri="{FF2B5EF4-FFF2-40B4-BE49-F238E27FC236}">
                <a16:creationId xmlns:a16="http://schemas.microsoft.com/office/drawing/2014/main" id="{D899BB51-BE91-4E29-E888-16BADF14414B}"/>
              </a:ext>
            </a:extLst>
          </p:cNvPr>
          <p:cNvSpPr>
            <a:spLocks/>
          </p:cNvSpPr>
          <p:nvPr/>
        </p:nvSpPr>
        <p:spPr>
          <a:xfrm flipH="1" flipV="1">
            <a:off x="6367840" y="1006831"/>
            <a:ext cx="528599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grpSp>
        <p:nvGrpSpPr>
          <p:cNvPr id="16" name="Groupe 15">
            <a:extLst>
              <a:ext uri="{FF2B5EF4-FFF2-40B4-BE49-F238E27FC236}">
                <a16:creationId xmlns:a16="http://schemas.microsoft.com/office/drawing/2014/main" id="{F3CABDA4-0AF7-1CBD-A03B-56C7099610F8}"/>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17" name="Forme libre : forme 16">
              <a:extLst>
                <a:ext uri="{FF2B5EF4-FFF2-40B4-BE49-F238E27FC236}">
                  <a16:creationId xmlns:a16="http://schemas.microsoft.com/office/drawing/2014/main" id="{E0F0BDC0-75C8-CB4F-C21C-A6CCEE608772}"/>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8" name="Forme libre : forme 17">
              <a:extLst>
                <a:ext uri="{FF2B5EF4-FFF2-40B4-BE49-F238E27FC236}">
                  <a16:creationId xmlns:a16="http://schemas.microsoft.com/office/drawing/2014/main" id="{3CC383CF-7D21-0333-A009-153E1472DDF8}"/>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379433149"/>
      </p:ext>
    </p:extLst>
  </p:cSld>
  <p:clrMapOvr>
    <a:masterClrMapping/>
  </p:clrMapOvr>
  <p:extLst>
    <p:ext uri="{DCECCB84-F9BA-43D5-87BE-67443E8EF086}">
      <p15:sldGuideLst xmlns:p15="http://schemas.microsoft.com/office/powerpoint/2012/main">
        <p15:guide id="1" pos="3671">
          <p15:clr>
            <a:srgbClr val="5ACBF0"/>
          </p15:clr>
        </p15:guide>
        <p15:guide id="2" pos="40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           2 x pictures">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FAD6276D-6D48-1878-1C4E-2B3467838346}"/>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1" name="Forme libre : forme 20">
              <a:extLst>
                <a:ext uri="{FF2B5EF4-FFF2-40B4-BE49-F238E27FC236}">
                  <a16:creationId xmlns:a16="http://schemas.microsoft.com/office/drawing/2014/main" id="{6F8C0CB3-51C1-A06C-3E9B-B18DA65F4DD5}"/>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2" name="Forme libre : forme 21">
              <a:extLst>
                <a:ext uri="{FF2B5EF4-FFF2-40B4-BE49-F238E27FC236}">
                  <a16:creationId xmlns:a16="http://schemas.microsoft.com/office/drawing/2014/main" id="{39FB0308-937C-04D7-2DF5-E97FE7D6177B}"/>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13" name="Forme libre : forme 12">
            <a:extLst>
              <a:ext uri="{FF2B5EF4-FFF2-40B4-BE49-F238E27FC236}">
                <a16:creationId xmlns:a16="http://schemas.microsoft.com/office/drawing/2014/main" id="{8F1B812E-4D14-B040-44FD-EB16DAA09265}"/>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9" name="Text Placeholder 6">
            <a:extLst>
              <a:ext uri="{FF2B5EF4-FFF2-40B4-BE49-F238E27FC236}">
                <a16:creationId xmlns:a16="http://schemas.microsoft.com/office/drawing/2014/main" id="{ADB30E45-6F87-8E48-B964-3FA12CA949F6}"/>
              </a:ext>
            </a:extLst>
          </p:cNvPr>
          <p:cNvSpPr>
            <a:spLocks noGrp="1"/>
          </p:cNvSpPr>
          <p:nvPr>
            <p:ph type="body" sz="quarter" idx="28"/>
          </p:nvPr>
        </p:nvSpPr>
        <p:spPr>
          <a:xfrm>
            <a:off x="540000" y="1294532"/>
            <a:ext cx="5285998" cy="585801"/>
          </a:xfrm>
        </p:spPr>
        <p:txBody>
          <a:bodyPr anchor="b">
            <a:spAutoFit/>
          </a:bodyPr>
          <a:lstStyle>
            <a:lvl1pPr marL="0" indent="0">
              <a:buNone/>
              <a:defRPr b="1">
                <a:latin typeface="+mj-lt"/>
              </a:defRPr>
            </a:lvl1pPr>
          </a:lstStyle>
          <a:p>
            <a:pPr lvl="0"/>
            <a:r>
              <a:rPr lang="fr-FR"/>
              <a:t>Cliquez pour modifier les styles du texte du masque</a:t>
            </a:r>
          </a:p>
        </p:txBody>
      </p:sp>
      <p:sp>
        <p:nvSpPr>
          <p:cNvPr id="14" name="Text Placeholder 6">
            <a:extLst>
              <a:ext uri="{FF2B5EF4-FFF2-40B4-BE49-F238E27FC236}">
                <a16:creationId xmlns:a16="http://schemas.microsoft.com/office/drawing/2014/main" id="{38082699-78CA-E7E5-2C78-99B124A10932}"/>
              </a:ext>
            </a:extLst>
          </p:cNvPr>
          <p:cNvSpPr>
            <a:spLocks noGrp="1"/>
          </p:cNvSpPr>
          <p:nvPr>
            <p:ph type="body" sz="quarter" idx="34"/>
          </p:nvPr>
        </p:nvSpPr>
        <p:spPr>
          <a:xfrm>
            <a:off x="6365999" y="1294532"/>
            <a:ext cx="5285998" cy="585801"/>
          </a:xfrm>
        </p:spPr>
        <p:txBody>
          <a:bodyPr anchor="b">
            <a:spAutoFit/>
          </a:bodyPr>
          <a:lstStyle>
            <a:lvl1pPr marL="0" indent="0">
              <a:buNone/>
              <a:defRPr b="1">
                <a:latin typeface="+mj-lt"/>
              </a:defRPr>
            </a:lvl1pPr>
          </a:lstStyle>
          <a:p>
            <a:pPr lvl="0"/>
            <a:r>
              <a:rPr lang="fr-FR"/>
              <a:t>Cliquez pour modifier les styles du texte du masque</a:t>
            </a:r>
          </a:p>
        </p:txBody>
      </p:sp>
      <p:sp>
        <p:nvSpPr>
          <p:cNvPr id="2" name="Line">
            <a:extLst>
              <a:ext uri="{FF2B5EF4-FFF2-40B4-BE49-F238E27FC236}">
                <a16:creationId xmlns:a16="http://schemas.microsoft.com/office/drawing/2014/main" id="{73787096-17DE-D6C6-85AD-12E004FF8769}"/>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mj-lt"/>
            </a:endParaRPr>
          </a:p>
        </p:txBody>
      </p:sp>
      <p:sp>
        <p:nvSpPr>
          <p:cNvPr id="11" name="Picture Placeholder 10">
            <a:extLst>
              <a:ext uri="{FF2B5EF4-FFF2-40B4-BE49-F238E27FC236}">
                <a16:creationId xmlns:a16="http://schemas.microsoft.com/office/drawing/2014/main" id="{8D442347-66C0-3AC5-363B-B6A3649FDC2B}"/>
              </a:ext>
            </a:extLst>
          </p:cNvPr>
          <p:cNvSpPr>
            <a:spLocks noGrp="1"/>
          </p:cNvSpPr>
          <p:nvPr>
            <p:ph type="pic" sz="quarter" idx="36"/>
          </p:nvPr>
        </p:nvSpPr>
        <p:spPr>
          <a:xfrm>
            <a:off x="540000" y="2060333"/>
            <a:ext cx="5285999" cy="1762984"/>
          </a:xfrm>
          <a:solidFill>
            <a:schemeClr val="bg2"/>
          </a:solidFill>
        </p:spPr>
        <p:txBody>
          <a:bodyPr tIns="396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6" name="Text Placeholder 15">
            <a:extLst>
              <a:ext uri="{FF2B5EF4-FFF2-40B4-BE49-F238E27FC236}">
                <a16:creationId xmlns:a16="http://schemas.microsoft.com/office/drawing/2014/main" id="{B08D07AB-2B9B-C897-404E-3F154936C42C}"/>
              </a:ext>
            </a:extLst>
          </p:cNvPr>
          <p:cNvSpPr>
            <a:spLocks noGrp="1"/>
          </p:cNvSpPr>
          <p:nvPr>
            <p:ph type="body" sz="quarter" idx="38"/>
          </p:nvPr>
        </p:nvSpPr>
        <p:spPr>
          <a:xfrm>
            <a:off x="539750" y="4003316"/>
            <a:ext cx="5285999" cy="1512021"/>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8" name="Text Placeholder 15">
            <a:extLst>
              <a:ext uri="{FF2B5EF4-FFF2-40B4-BE49-F238E27FC236}">
                <a16:creationId xmlns:a16="http://schemas.microsoft.com/office/drawing/2014/main" id="{167DA1CD-29F9-95FE-CAD9-638DD00D98E3}"/>
              </a:ext>
            </a:extLst>
          </p:cNvPr>
          <p:cNvSpPr>
            <a:spLocks noGrp="1"/>
          </p:cNvSpPr>
          <p:nvPr>
            <p:ph type="body" sz="quarter" idx="39"/>
          </p:nvPr>
        </p:nvSpPr>
        <p:spPr>
          <a:xfrm>
            <a:off x="6365998" y="4003316"/>
            <a:ext cx="5285999" cy="1512021"/>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8" name="Title 7">
            <a:extLst>
              <a:ext uri="{FF2B5EF4-FFF2-40B4-BE49-F238E27FC236}">
                <a16:creationId xmlns:a16="http://schemas.microsoft.com/office/drawing/2014/main" id="{BC441258-7B44-816E-5F67-9F844A77A7A2}"/>
              </a:ext>
            </a:extLst>
          </p:cNvPr>
          <p:cNvSpPr>
            <a:spLocks noGrp="1"/>
          </p:cNvSpPr>
          <p:nvPr>
            <p:ph type="title" hasCustomPrompt="1"/>
          </p:nvPr>
        </p:nvSpPr>
        <p:spPr/>
        <p:txBody>
          <a:bodyPr/>
          <a:lstStyle>
            <a:lvl1pPr>
              <a:defRPr>
                <a:latin typeface="+mj-lt"/>
              </a:defRPr>
            </a:lvl1pPr>
          </a:lstStyle>
          <a:p>
            <a:r>
              <a:rPr lang="en-US" err="1"/>
              <a:t>Titre</a:t>
            </a:r>
            <a:endParaRPr lang="en-US"/>
          </a:p>
        </p:txBody>
      </p:sp>
      <p:sp>
        <p:nvSpPr>
          <p:cNvPr id="6" name="Picture Placeholder 10">
            <a:extLst>
              <a:ext uri="{FF2B5EF4-FFF2-40B4-BE49-F238E27FC236}">
                <a16:creationId xmlns:a16="http://schemas.microsoft.com/office/drawing/2014/main" id="{0EF042A2-E5DF-5175-F66F-F72319A9BCD6}"/>
              </a:ext>
            </a:extLst>
          </p:cNvPr>
          <p:cNvSpPr>
            <a:spLocks noGrp="1"/>
          </p:cNvSpPr>
          <p:nvPr>
            <p:ph type="pic" sz="quarter" idx="40"/>
          </p:nvPr>
        </p:nvSpPr>
        <p:spPr>
          <a:xfrm>
            <a:off x="6367840" y="2060333"/>
            <a:ext cx="5285999" cy="1762984"/>
          </a:xfrm>
          <a:solidFill>
            <a:schemeClr val="bg2"/>
          </a:solidFill>
        </p:spPr>
        <p:txBody>
          <a:bodyPr tIns="396000"/>
          <a:lstStyle>
            <a:lvl1pPr marL="0" indent="0" algn="ctr">
              <a:buNone/>
              <a:defRPr sz="1400" i="1">
                <a:solidFill>
                  <a:schemeClr val="tx1"/>
                </a:solidFill>
                <a:latin typeface="+mj-lt"/>
              </a:defRPr>
            </a:lvl1pPr>
          </a:lstStyle>
          <a:p>
            <a:r>
              <a:rPr lang="fr-FR"/>
              <a:t>Cliquez sur l'icône pour ajouter une image</a:t>
            </a:r>
            <a:endParaRPr lang="en-US"/>
          </a:p>
        </p:txBody>
      </p:sp>
    </p:spTree>
    <p:extLst>
      <p:ext uri="{BB962C8B-B14F-4D97-AF65-F5344CB8AC3E}">
        <p14:creationId xmlns:p14="http://schemas.microsoft.com/office/powerpoint/2010/main" val="2803494868"/>
      </p:ext>
    </p:extLst>
  </p:cSld>
  <p:clrMapOvr>
    <a:masterClrMapping/>
  </p:clrMapOvr>
  <p:extLst>
    <p:ext uri="{DCECCB84-F9BA-43D5-87BE-67443E8EF086}">
      <p15:sldGuideLst xmlns:p15="http://schemas.microsoft.com/office/powerpoint/2012/main">
        <p15:guide id="6" pos="3669">
          <p15:clr>
            <a:srgbClr val="5ACBF0"/>
          </p15:clr>
        </p15:guide>
        <p15:guide id="7" pos="40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Title +           3 x pictures">
    <p:spTree>
      <p:nvGrpSpPr>
        <p:cNvPr id="1" name=""/>
        <p:cNvGrpSpPr/>
        <p:nvPr/>
      </p:nvGrpSpPr>
      <p:grpSpPr>
        <a:xfrm>
          <a:off x="0" y="0"/>
          <a:ext cx="0" cy="0"/>
          <a:chOff x="0" y="0"/>
          <a:chExt cx="0" cy="0"/>
        </a:xfrm>
      </p:grpSpPr>
      <p:sp>
        <p:nvSpPr>
          <p:cNvPr id="18" name="Forme libre : forme 17">
            <a:extLst>
              <a:ext uri="{FF2B5EF4-FFF2-40B4-BE49-F238E27FC236}">
                <a16:creationId xmlns:a16="http://schemas.microsoft.com/office/drawing/2014/main" id="{B6C30FF2-A4E7-4FF9-DB5C-1D59C7156815}"/>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12" name="Text Placeholder 6">
            <a:extLst>
              <a:ext uri="{FF2B5EF4-FFF2-40B4-BE49-F238E27FC236}">
                <a16:creationId xmlns:a16="http://schemas.microsoft.com/office/drawing/2014/main" id="{D4B4B1EC-6838-6EB5-9EEC-D7F0BDF09CD0}"/>
              </a:ext>
            </a:extLst>
          </p:cNvPr>
          <p:cNvSpPr>
            <a:spLocks noGrp="1"/>
          </p:cNvSpPr>
          <p:nvPr>
            <p:ph type="body" sz="quarter" idx="28"/>
          </p:nvPr>
        </p:nvSpPr>
        <p:spPr>
          <a:xfrm>
            <a:off x="541842" y="1289768"/>
            <a:ext cx="3343999" cy="585801"/>
          </a:xfrm>
        </p:spPr>
        <p:txBody>
          <a:bodyPr anchor="b">
            <a:spAutoFit/>
          </a:bodyPr>
          <a:lstStyle>
            <a:lvl1pPr marL="0" indent="0">
              <a:buNone/>
              <a:defRPr b="1">
                <a:latin typeface="+mj-lt"/>
              </a:defRPr>
            </a:lvl1pPr>
          </a:lstStyle>
          <a:p>
            <a:pPr lvl="0"/>
            <a:r>
              <a:rPr lang="fr-FR"/>
              <a:t>Cliquez pour modifier les styles du texte du masque</a:t>
            </a:r>
          </a:p>
        </p:txBody>
      </p:sp>
      <p:sp>
        <p:nvSpPr>
          <p:cNvPr id="14" name="Text Placeholder 6">
            <a:extLst>
              <a:ext uri="{FF2B5EF4-FFF2-40B4-BE49-F238E27FC236}">
                <a16:creationId xmlns:a16="http://schemas.microsoft.com/office/drawing/2014/main" id="{08FF0BA9-C34C-8519-FFE7-F5A3F6E63326}"/>
              </a:ext>
            </a:extLst>
          </p:cNvPr>
          <p:cNvSpPr>
            <a:spLocks noGrp="1"/>
          </p:cNvSpPr>
          <p:nvPr>
            <p:ph type="body" sz="quarter" idx="30"/>
          </p:nvPr>
        </p:nvSpPr>
        <p:spPr>
          <a:xfrm>
            <a:off x="4425841" y="1289768"/>
            <a:ext cx="3343999" cy="585801"/>
          </a:xfrm>
        </p:spPr>
        <p:txBody>
          <a:bodyPr anchor="b">
            <a:spAutoFit/>
          </a:bodyPr>
          <a:lstStyle>
            <a:lvl1pPr marL="0" indent="0">
              <a:buNone/>
              <a:defRPr b="1">
                <a:latin typeface="+mj-lt"/>
              </a:defRPr>
            </a:lvl1pPr>
          </a:lstStyle>
          <a:p>
            <a:pPr lvl="0"/>
            <a:r>
              <a:rPr lang="fr-FR"/>
              <a:t>Cliquez pour modifier les styles du texte du masque</a:t>
            </a:r>
          </a:p>
        </p:txBody>
      </p:sp>
      <p:sp>
        <p:nvSpPr>
          <p:cNvPr id="19" name="Text Placeholder 6">
            <a:extLst>
              <a:ext uri="{FF2B5EF4-FFF2-40B4-BE49-F238E27FC236}">
                <a16:creationId xmlns:a16="http://schemas.microsoft.com/office/drawing/2014/main" id="{CD500465-5545-706A-2FF5-95107F801A26}"/>
              </a:ext>
            </a:extLst>
          </p:cNvPr>
          <p:cNvSpPr>
            <a:spLocks noGrp="1"/>
          </p:cNvSpPr>
          <p:nvPr>
            <p:ph type="body" sz="quarter" idx="34"/>
          </p:nvPr>
        </p:nvSpPr>
        <p:spPr>
          <a:xfrm>
            <a:off x="8309839" y="1289768"/>
            <a:ext cx="3343999" cy="585801"/>
          </a:xfrm>
        </p:spPr>
        <p:txBody>
          <a:bodyPr anchor="b">
            <a:spAutoFit/>
          </a:bodyPr>
          <a:lstStyle>
            <a:lvl1pPr marL="0" indent="0">
              <a:buNone/>
              <a:defRPr b="1">
                <a:latin typeface="+mj-lt"/>
              </a:defRPr>
            </a:lvl1pPr>
          </a:lstStyle>
          <a:p>
            <a:pPr lvl="0"/>
            <a:r>
              <a:rPr lang="fr-FR"/>
              <a:t>Cliquez pour modifier les styles du texte du masque</a:t>
            </a:r>
          </a:p>
        </p:txBody>
      </p:sp>
      <p:sp>
        <p:nvSpPr>
          <p:cNvPr id="2" name="Line">
            <a:extLst>
              <a:ext uri="{FF2B5EF4-FFF2-40B4-BE49-F238E27FC236}">
                <a16:creationId xmlns:a16="http://schemas.microsoft.com/office/drawing/2014/main" id="{1613170D-9A95-868A-AF41-8940F82CE8FC}"/>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7" name="Picture Placeholder 10">
            <a:extLst>
              <a:ext uri="{FF2B5EF4-FFF2-40B4-BE49-F238E27FC236}">
                <a16:creationId xmlns:a16="http://schemas.microsoft.com/office/drawing/2014/main" id="{EA8DB66A-D2CC-D810-675A-F43E35D8E076}"/>
              </a:ext>
            </a:extLst>
          </p:cNvPr>
          <p:cNvSpPr>
            <a:spLocks noGrp="1"/>
          </p:cNvSpPr>
          <p:nvPr>
            <p:ph type="pic" sz="quarter" idx="36"/>
          </p:nvPr>
        </p:nvSpPr>
        <p:spPr>
          <a:xfrm>
            <a:off x="541841" y="2054546"/>
            <a:ext cx="3343999" cy="1762985"/>
          </a:xfrm>
          <a:solidFill>
            <a:schemeClr val="bg2"/>
          </a:solidFill>
        </p:spPr>
        <p:txBody>
          <a:bodyPr tIns="396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0" name="Text Placeholder 15">
            <a:extLst>
              <a:ext uri="{FF2B5EF4-FFF2-40B4-BE49-F238E27FC236}">
                <a16:creationId xmlns:a16="http://schemas.microsoft.com/office/drawing/2014/main" id="{E0048019-BB1F-364C-C0FD-E0E76B01C99D}"/>
              </a:ext>
            </a:extLst>
          </p:cNvPr>
          <p:cNvSpPr>
            <a:spLocks noGrp="1"/>
          </p:cNvSpPr>
          <p:nvPr>
            <p:ph type="body" sz="quarter" idx="39"/>
          </p:nvPr>
        </p:nvSpPr>
        <p:spPr>
          <a:xfrm>
            <a:off x="541591" y="3997530"/>
            <a:ext cx="3343999" cy="1920505"/>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6" name="Text Placeholder 15">
            <a:extLst>
              <a:ext uri="{FF2B5EF4-FFF2-40B4-BE49-F238E27FC236}">
                <a16:creationId xmlns:a16="http://schemas.microsoft.com/office/drawing/2014/main" id="{CE98B6C1-0C94-BB29-E1C8-3955ABC754DC}"/>
              </a:ext>
            </a:extLst>
          </p:cNvPr>
          <p:cNvSpPr>
            <a:spLocks noGrp="1"/>
          </p:cNvSpPr>
          <p:nvPr>
            <p:ph type="body" sz="quarter" idx="40"/>
          </p:nvPr>
        </p:nvSpPr>
        <p:spPr>
          <a:xfrm>
            <a:off x="4425841" y="3997530"/>
            <a:ext cx="3343999" cy="1920505"/>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7" name="Text Placeholder 15">
            <a:extLst>
              <a:ext uri="{FF2B5EF4-FFF2-40B4-BE49-F238E27FC236}">
                <a16:creationId xmlns:a16="http://schemas.microsoft.com/office/drawing/2014/main" id="{883A7867-CE08-7924-457C-F27331277EB4}"/>
              </a:ext>
            </a:extLst>
          </p:cNvPr>
          <p:cNvSpPr>
            <a:spLocks noGrp="1"/>
          </p:cNvSpPr>
          <p:nvPr>
            <p:ph type="body" sz="quarter" idx="41"/>
          </p:nvPr>
        </p:nvSpPr>
        <p:spPr>
          <a:xfrm>
            <a:off x="8309839" y="3997530"/>
            <a:ext cx="3343999" cy="1920505"/>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3" name="Title 12">
            <a:extLst>
              <a:ext uri="{FF2B5EF4-FFF2-40B4-BE49-F238E27FC236}">
                <a16:creationId xmlns:a16="http://schemas.microsoft.com/office/drawing/2014/main" id="{94FC28CC-FD7E-6A9C-BB41-796D36971A37}"/>
              </a:ext>
            </a:extLst>
          </p:cNvPr>
          <p:cNvSpPr>
            <a:spLocks noGrp="1"/>
          </p:cNvSpPr>
          <p:nvPr>
            <p:ph type="title" hasCustomPrompt="1"/>
          </p:nvPr>
        </p:nvSpPr>
        <p:spPr/>
        <p:txBody>
          <a:bodyPr/>
          <a:lstStyle>
            <a:lvl1pPr>
              <a:defRPr/>
            </a:lvl1pPr>
          </a:lstStyle>
          <a:p>
            <a:r>
              <a:rPr lang="en-US" err="1"/>
              <a:t>Titre</a:t>
            </a:r>
            <a:endParaRPr lang="en-US"/>
          </a:p>
        </p:txBody>
      </p:sp>
      <p:sp>
        <p:nvSpPr>
          <p:cNvPr id="6" name="Picture Placeholder 10">
            <a:extLst>
              <a:ext uri="{FF2B5EF4-FFF2-40B4-BE49-F238E27FC236}">
                <a16:creationId xmlns:a16="http://schemas.microsoft.com/office/drawing/2014/main" id="{AEE614E9-6E39-7A6F-1281-EFE6FDDECE9D}"/>
              </a:ext>
            </a:extLst>
          </p:cNvPr>
          <p:cNvSpPr>
            <a:spLocks noGrp="1"/>
          </p:cNvSpPr>
          <p:nvPr>
            <p:ph type="pic" sz="quarter" idx="42"/>
          </p:nvPr>
        </p:nvSpPr>
        <p:spPr>
          <a:xfrm>
            <a:off x="4425841" y="2054546"/>
            <a:ext cx="3343999" cy="1762985"/>
          </a:xfrm>
          <a:solidFill>
            <a:schemeClr val="bg2"/>
          </a:solidFill>
        </p:spPr>
        <p:txBody>
          <a:bodyPr tIns="396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1" name="Picture Placeholder 10">
            <a:extLst>
              <a:ext uri="{FF2B5EF4-FFF2-40B4-BE49-F238E27FC236}">
                <a16:creationId xmlns:a16="http://schemas.microsoft.com/office/drawing/2014/main" id="{6505D42D-DBC1-5375-B31C-C1373C0F90DB}"/>
              </a:ext>
            </a:extLst>
          </p:cNvPr>
          <p:cNvSpPr>
            <a:spLocks noGrp="1"/>
          </p:cNvSpPr>
          <p:nvPr>
            <p:ph type="pic" sz="quarter" idx="43"/>
          </p:nvPr>
        </p:nvSpPr>
        <p:spPr>
          <a:xfrm>
            <a:off x="8309839" y="2054546"/>
            <a:ext cx="3343999" cy="1762985"/>
          </a:xfrm>
          <a:solidFill>
            <a:schemeClr val="bg2"/>
          </a:solidFill>
        </p:spPr>
        <p:txBody>
          <a:bodyPr tIns="396000"/>
          <a:lstStyle>
            <a:lvl1pPr marL="0" indent="0" algn="ctr">
              <a:buNone/>
              <a:defRPr sz="1400" i="1">
                <a:solidFill>
                  <a:schemeClr val="tx1"/>
                </a:solidFill>
                <a:latin typeface="+mj-lt"/>
              </a:defRPr>
            </a:lvl1pPr>
          </a:lstStyle>
          <a:p>
            <a:r>
              <a:rPr lang="fr-FR"/>
              <a:t>Cliquez sur l'icône pour ajouter une image</a:t>
            </a:r>
            <a:endParaRPr lang="en-US"/>
          </a:p>
        </p:txBody>
      </p:sp>
      <p:grpSp>
        <p:nvGrpSpPr>
          <p:cNvPr id="23" name="Groupe 22">
            <a:extLst>
              <a:ext uri="{FF2B5EF4-FFF2-40B4-BE49-F238E27FC236}">
                <a16:creationId xmlns:a16="http://schemas.microsoft.com/office/drawing/2014/main" id="{64D5D1E1-FA6A-17BE-E4CD-E03C3306BED9}"/>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4" name="Forme libre : forme 23">
              <a:extLst>
                <a:ext uri="{FF2B5EF4-FFF2-40B4-BE49-F238E27FC236}">
                  <a16:creationId xmlns:a16="http://schemas.microsoft.com/office/drawing/2014/main" id="{1F09EFF8-9E77-41D6-D1FD-186D4212E984}"/>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A343CE2C-01BB-BE9D-EF33-C3DE109B97AE}"/>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599493142"/>
      </p:ext>
    </p:extLst>
  </p:cSld>
  <p:clrMapOvr>
    <a:masterClrMapping/>
  </p:clrMapOvr>
  <p:extLst>
    <p:ext uri="{DCECCB84-F9BA-43D5-87BE-67443E8EF086}">
      <p15:sldGuideLst xmlns:p15="http://schemas.microsoft.com/office/powerpoint/2012/main">
        <p15:guide id="8" pos="2446">
          <p15:clr>
            <a:srgbClr val="5ACBF0"/>
          </p15:clr>
        </p15:guide>
        <p15:guide id="9" pos="2786">
          <p15:clr>
            <a:srgbClr val="5ACBF0"/>
          </p15:clr>
        </p15:guide>
        <p15:guide id="10" pos="4893">
          <p15:clr>
            <a:srgbClr val="5ACBF0"/>
          </p15:clr>
        </p15:guide>
        <p15:guide id="11" pos="523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           4 x pictures">
    <p:spTree>
      <p:nvGrpSpPr>
        <p:cNvPr id="1" name=""/>
        <p:cNvGrpSpPr/>
        <p:nvPr/>
      </p:nvGrpSpPr>
      <p:grpSpPr>
        <a:xfrm>
          <a:off x="0" y="0"/>
          <a:ext cx="0" cy="0"/>
          <a:chOff x="0" y="0"/>
          <a:chExt cx="0" cy="0"/>
        </a:xfrm>
      </p:grpSpPr>
      <p:sp>
        <p:nvSpPr>
          <p:cNvPr id="18" name="Forme libre : forme 17">
            <a:extLst>
              <a:ext uri="{FF2B5EF4-FFF2-40B4-BE49-F238E27FC236}">
                <a16:creationId xmlns:a16="http://schemas.microsoft.com/office/drawing/2014/main" id="{86733AF8-532C-5916-047B-6317A7845C62}"/>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 name="Text Placeholder 6">
            <a:extLst>
              <a:ext uri="{FF2B5EF4-FFF2-40B4-BE49-F238E27FC236}">
                <a16:creationId xmlns:a16="http://schemas.microsoft.com/office/drawing/2014/main" id="{40032028-DA2C-CE97-EC57-A23C142BB2C0}"/>
              </a:ext>
            </a:extLst>
          </p:cNvPr>
          <p:cNvSpPr>
            <a:spLocks noGrp="1"/>
          </p:cNvSpPr>
          <p:nvPr>
            <p:ph type="body" sz="quarter" idx="28" hasCustomPrompt="1"/>
          </p:nvPr>
        </p:nvSpPr>
        <p:spPr>
          <a:xfrm>
            <a:off x="539209" y="1491703"/>
            <a:ext cx="2372999" cy="289438"/>
          </a:xfrm>
        </p:spPr>
        <p:txBody>
          <a:bodyPr anchor="b">
            <a:spAutoFit/>
          </a:bodyPr>
          <a:lstStyle>
            <a:lvl1pPr marL="0" indent="0">
              <a:buNone/>
              <a:defRPr b="1">
                <a:latin typeface="+mj-lt"/>
              </a:defRPr>
            </a:lvl1pPr>
          </a:lstStyle>
          <a:p>
            <a:pPr lvl="0"/>
            <a:r>
              <a:rPr lang="fr-FR"/>
              <a:t>Sous-titre</a:t>
            </a:r>
          </a:p>
        </p:txBody>
      </p:sp>
      <p:sp>
        <p:nvSpPr>
          <p:cNvPr id="7" name="Text Placeholder 6">
            <a:extLst>
              <a:ext uri="{FF2B5EF4-FFF2-40B4-BE49-F238E27FC236}">
                <a16:creationId xmlns:a16="http://schemas.microsoft.com/office/drawing/2014/main" id="{7564BC92-E524-61DF-FB8E-39CA0D9DCEB8}"/>
              </a:ext>
            </a:extLst>
          </p:cNvPr>
          <p:cNvSpPr>
            <a:spLocks noGrp="1"/>
          </p:cNvSpPr>
          <p:nvPr>
            <p:ph type="body" sz="quarter" idx="30" hasCustomPrompt="1"/>
          </p:nvPr>
        </p:nvSpPr>
        <p:spPr>
          <a:xfrm>
            <a:off x="3452207" y="1491703"/>
            <a:ext cx="2372999" cy="289438"/>
          </a:xfrm>
        </p:spPr>
        <p:txBody>
          <a:bodyPr anchor="b">
            <a:spAutoFit/>
          </a:bodyPr>
          <a:lstStyle>
            <a:lvl1pPr marL="0" indent="0">
              <a:buNone/>
              <a:defRPr b="1">
                <a:latin typeface="+mj-lt"/>
              </a:defRPr>
            </a:lvl1pPr>
          </a:lstStyle>
          <a:p>
            <a:pPr lvl="0"/>
            <a:r>
              <a:rPr lang="fr-FR"/>
              <a:t>Sous-titre</a:t>
            </a:r>
          </a:p>
        </p:txBody>
      </p:sp>
      <p:sp>
        <p:nvSpPr>
          <p:cNvPr id="9" name="Text Placeholder 6">
            <a:extLst>
              <a:ext uri="{FF2B5EF4-FFF2-40B4-BE49-F238E27FC236}">
                <a16:creationId xmlns:a16="http://schemas.microsoft.com/office/drawing/2014/main" id="{8F6EE184-8B88-03BD-66E1-B914F3BB2FDB}"/>
              </a:ext>
            </a:extLst>
          </p:cNvPr>
          <p:cNvSpPr>
            <a:spLocks noGrp="1"/>
          </p:cNvSpPr>
          <p:nvPr>
            <p:ph type="body" sz="quarter" idx="32" hasCustomPrompt="1"/>
          </p:nvPr>
        </p:nvSpPr>
        <p:spPr>
          <a:xfrm>
            <a:off x="6365999" y="1491703"/>
            <a:ext cx="2372999" cy="289438"/>
          </a:xfrm>
        </p:spPr>
        <p:txBody>
          <a:bodyPr anchor="b">
            <a:spAutoFit/>
          </a:bodyPr>
          <a:lstStyle>
            <a:lvl1pPr marL="0" indent="0">
              <a:buNone/>
              <a:defRPr b="1">
                <a:latin typeface="+mj-lt"/>
              </a:defRPr>
            </a:lvl1pPr>
          </a:lstStyle>
          <a:p>
            <a:pPr lvl="0"/>
            <a:r>
              <a:rPr lang="fr-FR"/>
              <a:t>Sous-titre</a:t>
            </a:r>
          </a:p>
        </p:txBody>
      </p:sp>
      <p:sp>
        <p:nvSpPr>
          <p:cNvPr id="12" name="Text Placeholder 6">
            <a:extLst>
              <a:ext uri="{FF2B5EF4-FFF2-40B4-BE49-F238E27FC236}">
                <a16:creationId xmlns:a16="http://schemas.microsoft.com/office/drawing/2014/main" id="{35BF5D85-424D-E19E-C529-BC2C758AB0E9}"/>
              </a:ext>
            </a:extLst>
          </p:cNvPr>
          <p:cNvSpPr>
            <a:spLocks noGrp="1"/>
          </p:cNvSpPr>
          <p:nvPr>
            <p:ph type="body" sz="quarter" idx="34" hasCustomPrompt="1"/>
          </p:nvPr>
        </p:nvSpPr>
        <p:spPr>
          <a:xfrm>
            <a:off x="9278206" y="1491703"/>
            <a:ext cx="2372999" cy="289438"/>
          </a:xfrm>
        </p:spPr>
        <p:txBody>
          <a:bodyPr anchor="b">
            <a:spAutoFit/>
          </a:bodyPr>
          <a:lstStyle>
            <a:lvl1pPr marL="0" indent="0">
              <a:buNone/>
              <a:defRPr b="1">
                <a:latin typeface="+mj-lt"/>
              </a:defRPr>
            </a:lvl1pPr>
          </a:lstStyle>
          <a:p>
            <a:pPr lvl="0"/>
            <a:r>
              <a:rPr lang="fr-FR"/>
              <a:t>Sous-titre</a:t>
            </a:r>
          </a:p>
        </p:txBody>
      </p:sp>
      <p:sp>
        <p:nvSpPr>
          <p:cNvPr id="14" name="Line">
            <a:extLst>
              <a:ext uri="{FF2B5EF4-FFF2-40B4-BE49-F238E27FC236}">
                <a16:creationId xmlns:a16="http://schemas.microsoft.com/office/drawing/2014/main" id="{43EA890F-5B38-E749-51D9-2112EC29F236}"/>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6" name="Picture Placeholder 10">
            <a:extLst>
              <a:ext uri="{FF2B5EF4-FFF2-40B4-BE49-F238E27FC236}">
                <a16:creationId xmlns:a16="http://schemas.microsoft.com/office/drawing/2014/main" id="{8327C628-359D-5438-BD78-2E7D722295FD}"/>
              </a:ext>
            </a:extLst>
          </p:cNvPr>
          <p:cNvSpPr>
            <a:spLocks noGrp="1"/>
          </p:cNvSpPr>
          <p:nvPr>
            <p:ph type="pic" sz="quarter" idx="36"/>
          </p:nvPr>
        </p:nvSpPr>
        <p:spPr>
          <a:xfrm>
            <a:off x="540000" y="1891721"/>
            <a:ext cx="23729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21" name="Text Placeholder 15">
            <a:extLst>
              <a:ext uri="{FF2B5EF4-FFF2-40B4-BE49-F238E27FC236}">
                <a16:creationId xmlns:a16="http://schemas.microsoft.com/office/drawing/2014/main" id="{855B4B3B-D300-47CC-4721-BC796BCAB37B}"/>
              </a:ext>
            </a:extLst>
          </p:cNvPr>
          <p:cNvSpPr>
            <a:spLocks noGrp="1"/>
          </p:cNvSpPr>
          <p:nvPr>
            <p:ph type="body" sz="quarter" idx="40"/>
          </p:nvPr>
        </p:nvSpPr>
        <p:spPr>
          <a:xfrm>
            <a:off x="539750" y="3933084"/>
            <a:ext cx="2372999" cy="22357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22" name="Text Placeholder 15">
            <a:extLst>
              <a:ext uri="{FF2B5EF4-FFF2-40B4-BE49-F238E27FC236}">
                <a16:creationId xmlns:a16="http://schemas.microsoft.com/office/drawing/2014/main" id="{68F51964-C34C-8B4D-E96C-CC371BC568CB}"/>
              </a:ext>
            </a:extLst>
          </p:cNvPr>
          <p:cNvSpPr>
            <a:spLocks noGrp="1"/>
          </p:cNvSpPr>
          <p:nvPr>
            <p:ph type="body" sz="quarter" idx="41"/>
          </p:nvPr>
        </p:nvSpPr>
        <p:spPr>
          <a:xfrm>
            <a:off x="3452999" y="3933084"/>
            <a:ext cx="2372999" cy="22357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23" name="Text Placeholder 15">
            <a:extLst>
              <a:ext uri="{FF2B5EF4-FFF2-40B4-BE49-F238E27FC236}">
                <a16:creationId xmlns:a16="http://schemas.microsoft.com/office/drawing/2014/main" id="{D63BFC2B-CDA5-E349-478E-5B9E5782A8CA}"/>
              </a:ext>
            </a:extLst>
          </p:cNvPr>
          <p:cNvSpPr>
            <a:spLocks noGrp="1"/>
          </p:cNvSpPr>
          <p:nvPr>
            <p:ph type="body" sz="quarter" idx="42"/>
          </p:nvPr>
        </p:nvSpPr>
        <p:spPr>
          <a:xfrm>
            <a:off x="6365999" y="3933084"/>
            <a:ext cx="2372999" cy="22357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24" name="Text Placeholder 15">
            <a:extLst>
              <a:ext uri="{FF2B5EF4-FFF2-40B4-BE49-F238E27FC236}">
                <a16:creationId xmlns:a16="http://schemas.microsoft.com/office/drawing/2014/main" id="{A2040126-1512-5D60-815A-344EE2B62280}"/>
              </a:ext>
            </a:extLst>
          </p:cNvPr>
          <p:cNvSpPr>
            <a:spLocks noGrp="1"/>
          </p:cNvSpPr>
          <p:nvPr>
            <p:ph type="body" sz="quarter" idx="43"/>
          </p:nvPr>
        </p:nvSpPr>
        <p:spPr>
          <a:xfrm>
            <a:off x="9278998" y="3933084"/>
            <a:ext cx="2372999" cy="2235788"/>
          </a:xfrm>
        </p:spPr>
        <p:txBody>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Title 5">
            <a:extLst>
              <a:ext uri="{FF2B5EF4-FFF2-40B4-BE49-F238E27FC236}">
                <a16:creationId xmlns:a16="http://schemas.microsoft.com/office/drawing/2014/main" id="{310F469A-D07D-B4B8-2D2A-C9DFEBACBE1A}"/>
              </a:ext>
            </a:extLst>
          </p:cNvPr>
          <p:cNvSpPr>
            <a:spLocks noGrp="1"/>
          </p:cNvSpPr>
          <p:nvPr>
            <p:ph type="title" hasCustomPrompt="1"/>
          </p:nvPr>
        </p:nvSpPr>
        <p:spPr/>
        <p:txBody>
          <a:bodyPr/>
          <a:lstStyle>
            <a:lvl1pPr>
              <a:defRPr/>
            </a:lvl1pPr>
          </a:lstStyle>
          <a:p>
            <a:r>
              <a:rPr lang="en-US" err="1"/>
              <a:t>Titres</a:t>
            </a:r>
            <a:endParaRPr lang="en-US"/>
          </a:p>
        </p:txBody>
      </p:sp>
      <p:sp>
        <p:nvSpPr>
          <p:cNvPr id="8" name="Picture Placeholder 10">
            <a:extLst>
              <a:ext uri="{FF2B5EF4-FFF2-40B4-BE49-F238E27FC236}">
                <a16:creationId xmlns:a16="http://schemas.microsoft.com/office/drawing/2014/main" id="{E49567EE-2175-2FE3-9FD5-CD6EDAB5D4E0}"/>
              </a:ext>
            </a:extLst>
          </p:cNvPr>
          <p:cNvSpPr>
            <a:spLocks noGrp="1"/>
          </p:cNvSpPr>
          <p:nvPr>
            <p:ph type="pic" sz="quarter" idx="44"/>
          </p:nvPr>
        </p:nvSpPr>
        <p:spPr>
          <a:xfrm>
            <a:off x="3452999" y="1891721"/>
            <a:ext cx="23729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0" name="Picture Placeholder 10">
            <a:extLst>
              <a:ext uri="{FF2B5EF4-FFF2-40B4-BE49-F238E27FC236}">
                <a16:creationId xmlns:a16="http://schemas.microsoft.com/office/drawing/2014/main" id="{2CE5E6A9-31F7-F858-7F37-A7CEF04878D3}"/>
              </a:ext>
            </a:extLst>
          </p:cNvPr>
          <p:cNvSpPr>
            <a:spLocks noGrp="1"/>
          </p:cNvSpPr>
          <p:nvPr>
            <p:ph type="pic" sz="quarter" idx="45"/>
          </p:nvPr>
        </p:nvSpPr>
        <p:spPr>
          <a:xfrm>
            <a:off x="6365207" y="1891721"/>
            <a:ext cx="23729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1" name="Picture Placeholder 10">
            <a:extLst>
              <a:ext uri="{FF2B5EF4-FFF2-40B4-BE49-F238E27FC236}">
                <a16:creationId xmlns:a16="http://schemas.microsoft.com/office/drawing/2014/main" id="{4B65CC7B-FB22-A4AA-DA49-74338CA88554}"/>
              </a:ext>
            </a:extLst>
          </p:cNvPr>
          <p:cNvSpPr>
            <a:spLocks noGrp="1"/>
          </p:cNvSpPr>
          <p:nvPr>
            <p:ph type="pic" sz="quarter" idx="46"/>
          </p:nvPr>
        </p:nvSpPr>
        <p:spPr>
          <a:xfrm>
            <a:off x="9278206" y="1891721"/>
            <a:ext cx="23729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grpSp>
        <p:nvGrpSpPr>
          <p:cNvPr id="26" name="Groupe 25">
            <a:extLst>
              <a:ext uri="{FF2B5EF4-FFF2-40B4-BE49-F238E27FC236}">
                <a16:creationId xmlns:a16="http://schemas.microsoft.com/office/drawing/2014/main" id="{1F8E9D63-FF5B-E6C4-DE6A-69A50F5EABE5}"/>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27" name="Forme libre : forme 26">
              <a:extLst>
                <a:ext uri="{FF2B5EF4-FFF2-40B4-BE49-F238E27FC236}">
                  <a16:creationId xmlns:a16="http://schemas.microsoft.com/office/drawing/2014/main" id="{57B87C34-29D1-C4B4-D053-4E65526A5DCD}"/>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8" name="Forme libre : forme 27">
              <a:extLst>
                <a:ext uri="{FF2B5EF4-FFF2-40B4-BE49-F238E27FC236}">
                  <a16:creationId xmlns:a16="http://schemas.microsoft.com/office/drawing/2014/main" id="{B9B3F85D-6C97-ABD3-0BC2-CA91B67CE74D}"/>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731115712"/>
      </p:ext>
    </p:extLst>
  </p:cSld>
  <p:clrMapOvr>
    <a:masterClrMapping/>
  </p:clrMapOvr>
  <p:extLst>
    <p:ext uri="{DCECCB84-F9BA-43D5-87BE-67443E8EF086}">
      <p15:sldGuideLst xmlns:p15="http://schemas.microsoft.com/office/powerpoint/2012/main">
        <p15:guide id="10" pos="1834">
          <p15:clr>
            <a:srgbClr val="5ACBF0"/>
          </p15:clr>
        </p15:guide>
        <p15:guide id="11" pos="2175">
          <p15:clr>
            <a:srgbClr val="5ACBF0"/>
          </p15:clr>
        </p15:guide>
        <p15:guide id="12" pos="3669">
          <p15:clr>
            <a:srgbClr val="5ACBF0"/>
          </p15:clr>
        </p15:guide>
        <p15:guide id="13" pos="4010">
          <p15:clr>
            <a:srgbClr val="5ACBF0"/>
          </p15:clr>
        </p15:guide>
        <p15:guide id="14" pos="5504">
          <p15:clr>
            <a:srgbClr val="5ACBF0"/>
          </p15:clr>
        </p15:guide>
        <p15:guide id="15" pos="584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           5 x pictures">
    <p:spTree>
      <p:nvGrpSpPr>
        <p:cNvPr id="1" name=""/>
        <p:cNvGrpSpPr/>
        <p:nvPr/>
      </p:nvGrpSpPr>
      <p:grpSpPr>
        <a:xfrm>
          <a:off x="0" y="0"/>
          <a:ext cx="0" cy="0"/>
          <a:chOff x="0" y="0"/>
          <a:chExt cx="0" cy="0"/>
        </a:xfrm>
      </p:grpSpPr>
      <p:sp>
        <p:nvSpPr>
          <p:cNvPr id="25" name="Forme libre : forme 24">
            <a:extLst>
              <a:ext uri="{FF2B5EF4-FFF2-40B4-BE49-F238E27FC236}">
                <a16:creationId xmlns:a16="http://schemas.microsoft.com/office/drawing/2014/main" id="{3AA8F5CB-19FE-A59B-F497-1F4AF464EF99}"/>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alpha val="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 name="Date Placeholder 2">
            <a:extLst>
              <a:ext uri="{FF2B5EF4-FFF2-40B4-BE49-F238E27FC236}">
                <a16:creationId xmlns:a16="http://schemas.microsoft.com/office/drawing/2014/main" id="{E4C52FFC-0A99-523D-5B32-F96752FD3388}"/>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33924246-41D3-F990-B7CF-699B32A63D57}"/>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C8C88707-1C13-4EA3-366E-E801E2578E95}"/>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 name="Text Placeholder 6">
            <a:extLst>
              <a:ext uri="{FF2B5EF4-FFF2-40B4-BE49-F238E27FC236}">
                <a16:creationId xmlns:a16="http://schemas.microsoft.com/office/drawing/2014/main" id="{40032028-DA2C-CE97-EC57-A23C142BB2C0}"/>
              </a:ext>
            </a:extLst>
          </p:cNvPr>
          <p:cNvSpPr>
            <a:spLocks noGrp="1"/>
          </p:cNvSpPr>
          <p:nvPr>
            <p:ph type="body" sz="quarter" idx="28" hasCustomPrompt="1"/>
          </p:nvPr>
        </p:nvSpPr>
        <p:spPr>
          <a:xfrm>
            <a:off x="540001" y="1512534"/>
            <a:ext cx="1934399" cy="281103"/>
          </a:xfrm>
        </p:spPr>
        <p:txBody>
          <a:bodyPr anchor="b">
            <a:spAutoFit/>
          </a:bodyPr>
          <a:lstStyle>
            <a:lvl1pPr marL="0" indent="0">
              <a:buNone/>
              <a:defRPr b="1">
                <a:latin typeface="+mj-lt"/>
              </a:defRPr>
            </a:lvl1pPr>
          </a:lstStyle>
          <a:p>
            <a:pPr lvl="0"/>
            <a:r>
              <a:rPr lang="fr-FR"/>
              <a:t>Sous-titre</a:t>
            </a:r>
          </a:p>
        </p:txBody>
      </p:sp>
      <p:sp>
        <p:nvSpPr>
          <p:cNvPr id="7" name="Text Placeholder 6">
            <a:extLst>
              <a:ext uri="{FF2B5EF4-FFF2-40B4-BE49-F238E27FC236}">
                <a16:creationId xmlns:a16="http://schemas.microsoft.com/office/drawing/2014/main" id="{7564BC92-E524-61DF-FB8E-39CA0D9DCEB8}"/>
              </a:ext>
            </a:extLst>
          </p:cNvPr>
          <p:cNvSpPr>
            <a:spLocks noGrp="1"/>
          </p:cNvSpPr>
          <p:nvPr>
            <p:ph type="body" sz="quarter" idx="30" hasCustomPrompt="1"/>
          </p:nvPr>
        </p:nvSpPr>
        <p:spPr>
          <a:xfrm>
            <a:off x="2834400" y="1512534"/>
            <a:ext cx="1934399" cy="281103"/>
          </a:xfrm>
        </p:spPr>
        <p:txBody>
          <a:bodyPr anchor="b">
            <a:spAutoFit/>
          </a:bodyPr>
          <a:lstStyle>
            <a:lvl1pPr marL="0" indent="0">
              <a:buNone/>
              <a:defRPr b="1">
                <a:latin typeface="+mj-lt"/>
              </a:defRPr>
            </a:lvl1pPr>
          </a:lstStyle>
          <a:p>
            <a:pPr lvl="0"/>
            <a:r>
              <a:rPr lang="fr-FR"/>
              <a:t>Sous-titre</a:t>
            </a:r>
          </a:p>
        </p:txBody>
      </p:sp>
      <p:sp>
        <p:nvSpPr>
          <p:cNvPr id="9" name="Text Placeholder 6">
            <a:extLst>
              <a:ext uri="{FF2B5EF4-FFF2-40B4-BE49-F238E27FC236}">
                <a16:creationId xmlns:a16="http://schemas.microsoft.com/office/drawing/2014/main" id="{8F6EE184-8B88-03BD-66E1-B914F3BB2FDB}"/>
              </a:ext>
            </a:extLst>
          </p:cNvPr>
          <p:cNvSpPr>
            <a:spLocks noGrp="1"/>
          </p:cNvSpPr>
          <p:nvPr>
            <p:ph type="body" sz="quarter" idx="32" hasCustomPrompt="1"/>
          </p:nvPr>
        </p:nvSpPr>
        <p:spPr>
          <a:xfrm>
            <a:off x="7423198" y="1512534"/>
            <a:ext cx="1934399" cy="281103"/>
          </a:xfrm>
        </p:spPr>
        <p:txBody>
          <a:bodyPr anchor="b">
            <a:spAutoFit/>
          </a:bodyPr>
          <a:lstStyle>
            <a:lvl1pPr marL="0" indent="0">
              <a:buNone/>
              <a:defRPr b="1">
                <a:latin typeface="+mj-lt"/>
              </a:defRPr>
            </a:lvl1pPr>
          </a:lstStyle>
          <a:p>
            <a:pPr lvl="0"/>
            <a:r>
              <a:rPr lang="fr-FR"/>
              <a:t>Sous-titre</a:t>
            </a:r>
          </a:p>
        </p:txBody>
      </p:sp>
      <p:sp>
        <p:nvSpPr>
          <p:cNvPr id="12" name="Text Placeholder 6">
            <a:extLst>
              <a:ext uri="{FF2B5EF4-FFF2-40B4-BE49-F238E27FC236}">
                <a16:creationId xmlns:a16="http://schemas.microsoft.com/office/drawing/2014/main" id="{35BF5D85-424D-E19E-C529-BC2C758AB0E9}"/>
              </a:ext>
            </a:extLst>
          </p:cNvPr>
          <p:cNvSpPr>
            <a:spLocks noGrp="1"/>
          </p:cNvSpPr>
          <p:nvPr>
            <p:ph type="body" sz="quarter" idx="34" hasCustomPrompt="1"/>
          </p:nvPr>
        </p:nvSpPr>
        <p:spPr>
          <a:xfrm>
            <a:off x="9717598" y="1512534"/>
            <a:ext cx="1934399" cy="281103"/>
          </a:xfrm>
        </p:spPr>
        <p:txBody>
          <a:bodyPr anchor="b">
            <a:spAutoFit/>
          </a:bodyPr>
          <a:lstStyle>
            <a:lvl1pPr marL="0" indent="0">
              <a:buNone/>
              <a:defRPr b="1">
                <a:latin typeface="+mj-lt"/>
              </a:defRPr>
            </a:lvl1pPr>
          </a:lstStyle>
          <a:p>
            <a:pPr lvl="0"/>
            <a:r>
              <a:rPr lang="fr-FR"/>
              <a:t>Sous-titre</a:t>
            </a:r>
          </a:p>
        </p:txBody>
      </p:sp>
      <p:sp>
        <p:nvSpPr>
          <p:cNvPr id="14" name="Line">
            <a:extLst>
              <a:ext uri="{FF2B5EF4-FFF2-40B4-BE49-F238E27FC236}">
                <a16:creationId xmlns:a16="http://schemas.microsoft.com/office/drawing/2014/main" id="{43EA890F-5B38-E749-51D9-2112EC29F236}"/>
              </a:ext>
            </a:extLst>
          </p:cNvPr>
          <p:cNvSpPr>
            <a:spLocks/>
          </p:cNvSpPr>
          <p:nvPr/>
        </p:nvSpPr>
        <p:spPr>
          <a:xfrm flipH="1" flipV="1">
            <a:off x="540000" y="1006831"/>
            <a:ext cx="11113839" cy="0"/>
          </a:xfrm>
          <a:prstGeom prst="line">
            <a:avLst/>
          </a:prstGeom>
          <a:ln w="12700">
            <a:solidFill>
              <a:schemeClr val="tx1"/>
            </a:solidFill>
            <a:miter/>
          </a:ln>
        </p:spPr>
        <p:txBody>
          <a:bodyPr lIns="45719" rIns="45719"/>
          <a:lstStyle/>
          <a:p>
            <a:endParaRPr lang="en-US">
              <a:latin typeface="Arial" panose="020B0604020202020204" pitchFamily="34" charset="0"/>
            </a:endParaRPr>
          </a:p>
        </p:txBody>
      </p:sp>
      <p:sp>
        <p:nvSpPr>
          <p:cNvPr id="16" name="Picture Placeholder 10">
            <a:extLst>
              <a:ext uri="{FF2B5EF4-FFF2-40B4-BE49-F238E27FC236}">
                <a16:creationId xmlns:a16="http://schemas.microsoft.com/office/drawing/2014/main" id="{8327C628-359D-5438-BD78-2E7D722295FD}"/>
              </a:ext>
            </a:extLst>
          </p:cNvPr>
          <p:cNvSpPr>
            <a:spLocks noGrp="1"/>
          </p:cNvSpPr>
          <p:nvPr>
            <p:ph type="pic" sz="quarter" idx="36"/>
          </p:nvPr>
        </p:nvSpPr>
        <p:spPr>
          <a:xfrm>
            <a:off x="540000" y="1891721"/>
            <a:ext cx="19343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21" name="Text Placeholder 15">
            <a:extLst>
              <a:ext uri="{FF2B5EF4-FFF2-40B4-BE49-F238E27FC236}">
                <a16:creationId xmlns:a16="http://schemas.microsoft.com/office/drawing/2014/main" id="{855B4B3B-D300-47CC-4721-BC796BCAB37B}"/>
              </a:ext>
            </a:extLst>
          </p:cNvPr>
          <p:cNvSpPr>
            <a:spLocks noGrp="1"/>
          </p:cNvSpPr>
          <p:nvPr>
            <p:ph type="body" sz="quarter" idx="40"/>
          </p:nvPr>
        </p:nvSpPr>
        <p:spPr>
          <a:xfrm>
            <a:off x="539750" y="3834705"/>
            <a:ext cx="1934450" cy="2201492"/>
          </a:xfrm>
        </p:spPr>
        <p:txBody>
          <a:bodyPr/>
          <a:lstStyle>
            <a:lvl1pPr>
              <a:defRPr sz="1600">
                <a:latin typeface="+mj-lt"/>
              </a:defRPr>
            </a:lvl1pPr>
            <a:lvl2pPr>
              <a:defRPr sz="1600">
                <a:latin typeface="+mj-lt"/>
              </a:defRPr>
            </a:lvl2pPr>
          </a:lstStyle>
          <a:p>
            <a:pPr lvl="0"/>
            <a:r>
              <a:rPr lang="fr-FR"/>
              <a:t>Cliquez pour modifier les styles du texte du masque</a:t>
            </a:r>
          </a:p>
          <a:p>
            <a:pPr lvl="1"/>
            <a:r>
              <a:rPr lang="fr-FR"/>
              <a:t>Deuxième niveau</a:t>
            </a:r>
          </a:p>
        </p:txBody>
      </p:sp>
      <p:sp>
        <p:nvSpPr>
          <p:cNvPr id="22" name="Text Placeholder 15">
            <a:extLst>
              <a:ext uri="{FF2B5EF4-FFF2-40B4-BE49-F238E27FC236}">
                <a16:creationId xmlns:a16="http://schemas.microsoft.com/office/drawing/2014/main" id="{68F51964-C34C-8B4D-E96C-CC371BC568CB}"/>
              </a:ext>
            </a:extLst>
          </p:cNvPr>
          <p:cNvSpPr>
            <a:spLocks noGrp="1"/>
          </p:cNvSpPr>
          <p:nvPr>
            <p:ph type="body" sz="quarter" idx="41"/>
          </p:nvPr>
        </p:nvSpPr>
        <p:spPr>
          <a:xfrm>
            <a:off x="2834199" y="3834705"/>
            <a:ext cx="1934450" cy="2201492"/>
          </a:xfrm>
        </p:spPr>
        <p:txBody>
          <a:bodyPr/>
          <a:lstStyle>
            <a:lvl1pPr>
              <a:defRPr sz="1600">
                <a:latin typeface="+mj-lt"/>
              </a:defRPr>
            </a:lvl1pPr>
            <a:lvl2pPr>
              <a:defRPr sz="1600">
                <a:latin typeface="+mj-lt"/>
              </a:defRPr>
            </a:lvl2pPr>
          </a:lstStyle>
          <a:p>
            <a:pPr lvl="0"/>
            <a:r>
              <a:rPr lang="fr-FR"/>
              <a:t>Cliquez pour modifier les styles du texte du masque</a:t>
            </a:r>
          </a:p>
          <a:p>
            <a:pPr lvl="1"/>
            <a:r>
              <a:rPr lang="fr-FR"/>
              <a:t>Deuxième niveau</a:t>
            </a:r>
          </a:p>
        </p:txBody>
      </p:sp>
      <p:sp>
        <p:nvSpPr>
          <p:cNvPr id="23" name="Text Placeholder 15">
            <a:extLst>
              <a:ext uri="{FF2B5EF4-FFF2-40B4-BE49-F238E27FC236}">
                <a16:creationId xmlns:a16="http://schemas.microsoft.com/office/drawing/2014/main" id="{D63BFC2B-CDA5-E349-478E-5B9E5782A8CA}"/>
              </a:ext>
            </a:extLst>
          </p:cNvPr>
          <p:cNvSpPr>
            <a:spLocks noGrp="1"/>
          </p:cNvSpPr>
          <p:nvPr>
            <p:ph type="body" sz="quarter" idx="42"/>
          </p:nvPr>
        </p:nvSpPr>
        <p:spPr>
          <a:xfrm>
            <a:off x="7423099" y="3834705"/>
            <a:ext cx="1934450" cy="2201492"/>
          </a:xfrm>
        </p:spPr>
        <p:txBody>
          <a:bodyPr/>
          <a:lstStyle>
            <a:lvl1pPr>
              <a:defRPr sz="1600">
                <a:latin typeface="+mj-lt"/>
              </a:defRPr>
            </a:lvl1pPr>
            <a:lvl2pPr>
              <a:defRPr sz="1600">
                <a:latin typeface="+mj-lt"/>
              </a:defRPr>
            </a:lvl2pPr>
          </a:lstStyle>
          <a:p>
            <a:pPr lvl="0"/>
            <a:r>
              <a:rPr lang="fr-FR"/>
              <a:t>Cliquez pour modifier les styles du texte du masque</a:t>
            </a:r>
          </a:p>
          <a:p>
            <a:pPr lvl="1"/>
            <a:r>
              <a:rPr lang="fr-FR"/>
              <a:t>Deuxième niveau</a:t>
            </a:r>
          </a:p>
        </p:txBody>
      </p:sp>
      <p:sp>
        <p:nvSpPr>
          <p:cNvPr id="24" name="Text Placeholder 15">
            <a:extLst>
              <a:ext uri="{FF2B5EF4-FFF2-40B4-BE49-F238E27FC236}">
                <a16:creationId xmlns:a16="http://schemas.microsoft.com/office/drawing/2014/main" id="{A2040126-1512-5D60-815A-344EE2B62280}"/>
              </a:ext>
            </a:extLst>
          </p:cNvPr>
          <p:cNvSpPr>
            <a:spLocks noGrp="1"/>
          </p:cNvSpPr>
          <p:nvPr>
            <p:ph type="body" sz="quarter" idx="43"/>
          </p:nvPr>
        </p:nvSpPr>
        <p:spPr>
          <a:xfrm>
            <a:off x="9717547" y="3834705"/>
            <a:ext cx="1934450" cy="2201492"/>
          </a:xfrm>
        </p:spPr>
        <p:txBody>
          <a:bodyPr/>
          <a:lstStyle>
            <a:lvl1pPr>
              <a:defRPr sz="1600">
                <a:latin typeface="+mj-lt"/>
              </a:defRPr>
            </a:lvl1pPr>
            <a:lvl2pPr>
              <a:defRPr sz="1600">
                <a:latin typeface="+mj-lt"/>
              </a:defRPr>
            </a:lvl2pPr>
          </a:lstStyle>
          <a:p>
            <a:pPr lvl="0"/>
            <a:r>
              <a:rPr lang="fr-FR"/>
              <a:t>Cliquez pour modifier les styles du texte du masque</a:t>
            </a:r>
          </a:p>
          <a:p>
            <a:pPr lvl="1"/>
            <a:r>
              <a:rPr lang="fr-FR"/>
              <a:t>Deuxième niveau</a:t>
            </a:r>
          </a:p>
        </p:txBody>
      </p:sp>
      <p:sp>
        <p:nvSpPr>
          <p:cNvPr id="6" name="Title 5">
            <a:extLst>
              <a:ext uri="{FF2B5EF4-FFF2-40B4-BE49-F238E27FC236}">
                <a16:creationId xmlns:a16="http://schemas.microsoft.com/office/drawing/2014/main" id="{310F469A-D07D-B4B8-2D2A-C9DFEBACBE1A}"/>
              </a:ext>
            </a:extLst>
          </p:cNvPr>
          <p:cNvSpPr>
            <a:spLocks noGrp="1"/>
          </p:cNvSpPr>
          <p:nvPr>
            <p:ph type="title" hasCustomPrompt="1"/>
          </p:nvPr>
        </p:nvSpPr>
        <p:spPr/>
        <p:txBody>
          <a:bodyPr/>
          <a:lstStyle>
            <a:lvl1pPr>
              <a:defRPr/>
            </a:lvl1pPr>
          </a:lstStyle>
          <a:p>
            <a:r>
              <a:rPr lang="en-US" err="1"/>
              <a:t>Titre</a:t>
            </a:r>
            <a:endParaRPr lang="en-US"/>
          </a:p>
        </p:txBody>
      </p:sp>
      <p:sp>
        <p:nvSpPr>
          <p:cNvPr id="8" name="Picture Placeholder 10">
            <a:extLst>
              <a:ext uri="{FF2B5EF4-FFF2-40B4-BE49-F238E27FC236}">
                <a16:creationId xmlns:a16="http://schemas.microsoft.com/office/drawing/2014/main" id="{E49567EE-2175-2FE3-9FD5-CD6EDAB5D4E0}"/>
              </a:ext>
            </a:extLst>
          </p:cNvPr>
          <p:cNvSpPr>
            <a:spLocks noGrp="1"/>
          </p:cNvSpPr>
          <p:nvPr>
            <p:ph type="pic" sz="quarter" idx="44"/>
          </p:nvPr>
        </p:nvSpPr>
        <p:spPr>
          <a:xfrm>
            <a:off x="2834399" y="1891721"/>
            <a:ext cx="19343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0" name="Picture Placeholder 10">
            <a:extLst>
              <a:ext uri="{FF2B5EF4-FFF2-40B4-BE49-F238E27FC236}">
                <a16:creationId xmlns:a16="http://schemas.microsoft.com/office/drawing/2014/main" id="{2CE5E6A9-31F7-F858-7F37-A7CEF04878D3}"/>
              </a:ext>
            </a:extLst>
          </p:cNvPr>
          <p:cNvSpPr>
            <a:spLocks noGrp="1"/>
          </p:cNvSpPr>
          <p:nvPr>
            <p:ph type="pic" sz="quarter" idx="45"/>
          </p:nvPr>
        </p:nvSpPr>
        <p:spPr>
          <a:xfrm>
            <a:off x="7423198" y="1891721"/>
            <a:ext cx="19343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1" name="Picture Placeholder 10">
            <a:extLst>
              <a:ext uri="{FF2B5EF4-FFF2-40B4-BE49-F238E27FC236}">
                <a16:creationId xmlns:a16="http://schemas.microsoft.com/office/drawing/2014/main" id="{4B65CC7B-FB22-A4AA-DA49-74338CA88554}"/>
              </a:ext>
            </a:extLst>
          </p:cNvPr>
          <p:cNvSpPr>
            <a:spLocks noGrp="1"/>
          </p:cNvSpPr>
          <p:nvPr>
            <p:ph type="pic" sz="quarter" idx="46"/>
          </p:nvPr>
        </p:nvSpPr>
        <p:spPr>
          <a:xfrm>
            <a:off x="9717598" y="1891721"/>
            <a:ext cx="19343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sp>
        <p:nvSpPr>
          <p:cNvPr id="13" name="Text Placeholder 6">
            <a:extLst>
              <a:ext uri="{FF2B5EF4-FFF2-40B4-BE49-F238E27FC236}">
                <a16:creationId xmlns:a16="http://schemas.microsoft.com/office/drawing/2014/main" id="{B199FC84-D1AC-E5CB-21B0-D342328CA6D6}"/>
              </a:ext>
            </a:extLst>
          </p:cNvPr>
          <p:cNvSpPr>
            <a:spLocks noGrp="1"/>
          </p:cNvSpPr>
          <p:nvPr>
            <p:ph type="body" sz="quarter" idx="47" hasCustomPrompt="1"/>
          </p:nvPr>
        </p:nvSpPr>
        <p:spPr>
          <a:xfrm>
            <a:off x="5128799" y="1512534"/>
            <a:ext cx="1934399" cy="281103"/>
          </a:xfrm>
        </p:spPr>
        <p:txBody>
          <a:bodyPr anchor="b">
            <a:spAutoFit/>
          </a:bodyPr>
          <a:lstStyle>
            <a:lvl1pPr marL="0" indent="0">
              <a:buNone/>
              <a:defRPr b="1">
                <a:latin typeface="+mj-lt"/>
              </a:defRPr>
            </a:lvl1pPr>
          </a:lstStyle>
          <a:p>
            <a:pPr lvl="0"/>
            <a:r>
              <a:rPr lang="fr-FR"/>
              <a:t>Sous-titre</a:t>
            </a:r>
          </a:p>
        </p:txBody>
      </p:sp>
      <p:sp>
        <p:nvSpPr>
          <p:cNvPr id="15" name="Text Placeholder 15">
            <a:extLst>
              <a:ext uri="{FF2B5EF4-FFF2-40B4-BE49-F238E27FC236}">
                <a16:creationId xmlns:a16="http://schemas.microsoft.com/office/drawing/2014/main" id="{0FA1DC5B-9B9E-CA25-F9C1-9AF892A54BC3}"/>
              </a:ext>
            </a:extLst>
          </p:cNvPr>
          <p:cNvSpPr>
            <a:spLocks noGrp="1"/>
          </p:cNvSpPr>
          <p:nvPr>
            <p:ph type="body" sz="quarter" idx="48"/>
          </p:nvPr>
        </p:nvSpPr>
        <p:spPr>
          <a:xfrm>
            <a:off x="5128649" y="3834705"/>
            <a:ext cx="1934450" cy="2201492"/>
          </a:xfrm>
        </p:spPr>
        <p:txBody>
          <a:bodyPr/>
          <a:lstStyle>
            <a:lvl1pPr>
              <a:defRPr sz="1600">
                <a:latin typeface="+mj-lt"/>
              </a:defRPr>
            </a:lvl1pPr>
            <a:lvl2pPr>
              <a:defRPr sz="1600">
                <a:latin typeface="+mj-lt"/>
              </a:defRPr>
            </a:lvl2pPr>
          </a:lstStyle>
          <a:p>
            <a:pPr lvl="0"/>
            <a:r>
              <a:rPr lang="fr-FR"/>
              <a:t>Cliquez pour modifier les styles du texte du masque</a:t>
            </a:r>
          </a:p>
          <a:p>
            <a:pPr lvl="1"/>
            <a:r>
              <a:rPr lang="fr-FR"/>
              <a:t>Deuxième niveau</a:t>
            </a:r>
          </a:p>
        </p:txBody>
      </p:sp>
      <p:sp>
        <p:nvSpPr>
          <p:cNvPr id="17" name="Picture Placeholder 10">
            <a:extLst>
              <a:ext uri="{FF2B5EF4-FFF2-40B4-BE49-F238E27FC236}">
                <a16:creationId xmlns:a16="http://schemas.microsoft.com/office/drawing/2014/main" id="{8E35BB86-17EE-7439-C9FE-7D245E970A8E}"/>
              </a:ext>
            </a:extLst>
          </p:cNvPr>
          <p:cNvSpPr>
            <a:spLocks noGrp="1"/>
          </p:cNvSpPr>
          <p:nvPr>
            <p:ph type="pic" sz="quarter" idx="49"/>
          </p:nvPr>
        </p:nvSpPr>
        <p:spPr>
          <a:xfrm>
            <a:off x="5128799" y="1891721"/>
            <a:ext cx="1934399" cy="1762985"/>
          </a:xfrm>
          <a:solidFill>
            <a:schemeClr val="bg2"/>
          </a:solidFill>
        </p:spPr>
        <p:txBody>
          <a:bodyPr tIns="144000"/>
          <a:lstStyle>
            <a:lvl1pPr marL="0" indent="0" algn="ctr">
              <a:buNone/>
              <a:defRPr sz="1400" i="1">
                <a:solidFill>
                  <a:schemeClr val="tx1"/>
                </a:solidFill>
                <a:latin typeface="+mj-lt"/>
              </a:defRPr>
            </a:lvl1pPr>
          </a:lstStyle>
          <a:p>
            <a:r>
              <a:rPr lang="fr-FR"/>
              <a:t>Cliquez sur l'icône pour ajouter une image</a:t>
            </a:r>
            <a:endParaRPr lang="en-US"/>
          </a:p>
        </p:txBody>
      </p:sp>
      <p:grpSp>
        <p:nvGrpSpPr>
          <p:cNvPr id="29" name="Groupe 28">
            <a:extLst>
              <a:ext uri="{FF2B5EF4-FFF2-40B4-BE49-F238E27FC236}">
                <a16:creationId xmlns:a16="http://schemas.microsoft.com/office/drawing/2014/main" id="{40B9AC6D-0102-CEDA-03E6-533EA4FA1265}"/>
              </a:ext>
            </a:extLst>
          </p:cNvPr>
          <p:cNvGrpSpPr/>
          <p:nvPr userDrawn="1"/>
        </p:nvGrpSpPr>
        <p:grpSpPr>
          <a:xfrm rot="15391924">
            <a:off x="10515324" y="4562409"/>
            <a:ext cx="1451280" cy="1377724"/>
            <a:chOff x="6664958" y="846299"/>
            <a:chExt cx="5103468" cy="4844807"/>
          </a:xfrm>
          <a:solidFill>
            <a:schemeClr val="bg2">
              <a:alpha val="17000"/>
            </a:schemeClr>
          </a:solidFill>
        </p:grpSpPr>
        <p:sp>
          <p:nvSpPr>
            <p:cNvPr id="30" name="Forme libre : forme 29">
              <a:extLst>
                <a:ext uri="{FF2B5EF4-FFF2-40B4-BE49-F238E27FC236}">
                  <a16:creationId xmlns:a16="http://schemas.microsoft.com/office/drawing/2014/main" id="{C18EC3C3-9C69-67DE-33B0-24453D58E1F7}"/>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1" name="Forme libre : forme 30">
              <a:extLst>
                <a:ext uri="{FF2B5EF4-FFF2-40B4-BE49-F238E27FC236}">
                  <a16:creationId xmlns:a16="http://schemas.microsoft.com/office/drawing/2014/main" id="{1849AC80-B216-B476-E963-E06626F51926}"/>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4244370570"/>
      </p:ext>
    </p:extLst>
  </p:cSld>
  <p:clrMapOvr>
    <a:masterClrMapping/>
  </p:clrMapOvr>
  <p:extLst>
    <p:ext uri="{DCECCB84-F9BA-43D5-87BE-67443E8EF086}">
      <p15:sldGuideLst xmlns:p15="http://schemas.microsoft.com/office/powerpoint/2012/main">
        <p15:guide id="4" pos="1558">
          <p15:clr>
            <a:srgbClr val="5ACBF0"/>
          </p15:clr>
        </p15:guide>
        <p15:guide id="5" pos="1785">
          <p15:clr>
            <a:srgbClr val="5ACBF0"/>
          </p15:clr>
        </p15:guide>
        <p15:guide id="6" pos="3003">
          <p15:clr>
            <a:srgbClr val="5ACBF0"/>
          </p15:clr>
        </p15:guide>
        <p15:guide id="7" pos="4676">
          <p15:clr>
            <a:srgbClr val="5ACBF0"/>
          </p15:clr>
        </p15:guide>
        <p15:guide id="8" pos="5894">
          <p15:clr>
            <a:srgbClr val="5ACBF0"/>
          </p15:clr>
        </p15:guide>
        <p15:guide id="9" pos="6121">
          <p15:clr>
            <a:srgbClr val="5ACBF0"/>
          </p15:clr>
        </p15:guide>
        <p15:guide id="11" pos="3230">
          <p15:clr>
            <a:srgbClr val="5ACBF0"/>
          </p15:clr>
        </p15:guide>
        <p15:guide id="12" pos="4449">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layout">
    <p:spTree>
      <p:nvGrpSpPr>
        <p:cNvPr id="1" name=""/>
        <p:cNvGrpSpPr/>
        <p:nvPr/>
      </p:nvGrpSpPr>
      <p:grpSpPr>
        <a:xfrm>
          <a:off x="0" y="0"/>
          <a:ext cx="0" cy="0"/>
          <a:chOff x="0" y="0"/>
          <a:chExt cx="0" cy="0"/>
        </a:xfrm>
      </p:grpSpPr>
      <p:sp>
        <p:nvSpPr>
          <p:cNvPr id="15" name="Platshållare för text 5">
            <a:extLst>
              <a:ext uri="{FF2B5EF4-FFF2-40B4-BE49-F238E27FC236}">
                <a16:creationId xmlns:a16="http://schemas.microsoft.com/office/drawing/2014/main" id="{3F827C02-3CBA-C26E-3D5B-1B98075B6B9D}"/>
              </a:ext>
            </a:extLst>
          </p:cNvPr>
          <p:cNvSpPr txBox="1">
            <a:spLocks/>
          </p:cNvSpPr>
          <p:nvPr userDrawn="1"/>
        </p:nvSpPr>
        <p:spPr>
          <a:xfrm>
            <a:off x="4437815" y="2726592"/>
            <a:ext cx="6135719" cy="1123384"/>
          </a:xfrm>
          <a:prstGeom prst="rect">
            <a:avLst/>
          </a:prstGeom>
        </p:spPr>
        <p:txBody>
          <a:bodyPr wrap="non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700" b="1" kern="2400" spc="0" baseline="0">
                <a:solidFill>
                  <a:schemeClr val="tx1">
                    <a:alpha val="65000"/>
                  </a:schemeClr>
                </a:solidFill>
                <a:latin typeface="Baloo tamaa"/>
                <a:ea typeface="ＭＳ Ｐゴシック" charset="0"/>
                <a:cs typeface="Arial" panose="020B0604020202020204" pitchFamily="34" charset="0"/>
              </a:rPr>
              <a:t>MOND’ARVERNE</a:t>
            </a:r>
          </a:p>
        </p:txBody>
      </p:sp>
      <p:sp>
        <p:nvSpPr>
          <p:cNvPr id="16" name="Platshållare för text 6">
            <a:extLst>
              <a:ext uri="{FF2B5EF4-FFF2-40B4-BE49-F238E27FC236}">
                <a16:creationId xmlns:a16="http://schemas.microsoft.com/office/drawing/2014/main" id="{0F48B6C3-D21D-5D5E-ECAF-A63FD7543317}"/>
              </a:ext>
            </a:extLst>
          </p:cNvPr>
          <p:cNvSpPr txBox="1">
            <a:spLocks/>
          </p:cNvSpPr>
          <p:nvPr userDrawn="1"/>
        </p:nvSpPr>
        <p:spPr>
          <a:xfrm>
            <a:off x="4437815" y="3384551"/>
            <a:ext cx="4953600" cy="1107996"/>
          </a:xfrm>
          <a:prstGeom prst="rect">
            <a:avLst/>
          </a:prstGeom>
        </p:spPr>
        <p:txBody>
          <a:bodyPr wrap="squar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600" b="1" kern="2400" spc="-500" baseline="0">
                <a:solidFill>
                  <a:schemeClr val="tx1">
                    <a:alpha val="90000"/>
                  </a:schemeClr>
                </a:solidFill>
                <a:latin typeface="Baloo tamaa"/>
                <a:ea typeface="ＭＳ Ｐゴシック" charset="0"/>
                <a:cs typeface="Arial" panose="020B0604020202020204" pitchFamily="34" charset="0"/>
              </a:rPr>
              <a:t>Communauté</a:t>
            </a:r>
          </a:p>
        </p:txBody>
      </p:sp>
      <p:sp>
        <p:nvSpPr>
          <p:cNvPr id="22" name="Title 5">
            <a:extLst>
              <a:ext uri="{FF2B5EF4-FFF2-40B4-BE49-F238E27FC236}">
                <a16:creationId xmlns:a16="http://schemas.microsoft.com/office/drawing/2014/main" id="{ADCB3834-A1F7-4960-3D35-0F6E3F08DC1F}"/>
              </a:ext>
            </a:extLst>
          </p:cNvPr>
          <p:cNvSpPr>
            <a:spLocks noGrp="1"/>
          </p:cNvSpPr>
          <p:nvPr>
            <p:ph type="title"/>
          </p:nvPr>
        </p:nvSpPr>
        <p:spPr>
          <a:xfrm>
            <a:off x="5272201" y="4492547"/>
            <a:ext cx="6400800" cy="429348"/>
          </a:xfrm>
          <a:noFill/>
        </p:spPr>
        <p:txBody>
          <a:bodyPr wrap="square">
            <a:spAutoFit/>
          </a:bodyPr>
          <a:lstStyle>
            <a:lvl1pPr>
              <a:defRPr sz="3100">
                <a:solidFill>
                  <a:schemeClr val="tx1">
                    <a:alpha val="90000"/>
                  </a:schemeClr>
                </a:solidFill>
                <a:latin typeface="+mj-lt"/>
              </a:defRPr>
            </a:lvl1pPr>
          </a:lstStyle>
          <a:p>
            <a:endParaRPr lang="en-US"/>
          </a:p>
        </p:txBody>
      </p:sp>
      <p:sp>
        <p:nvSpPr>
          <p:cNvPr id="23" name="Text Placeholder 14">
            <a:extLst>
              <a:ext uri="{FF2B5EF4-FFF2-40B4-BE49-F238E27FC236}">
                <a16:creationId xmlns:a16="http://schemas.microsoft.com/office/drawing/2014/main" id="{4115A9B9-61F6-25AA-CAE9-243B62ACB569}"/>
              </a:ext>
            </a:extLst>
          </p:cNvPr>
          <p:cNvSpPr>
            <a:spLocks noGrp="1"/>
          </p:cNvSpPr>
          <p:nvPr>
            <p:ph type="body" sz="quarter" idx="13"/>
          </p:nvPr>
        </p:nvSpPr>
        <p:spPr>
          <a:xfrm>
            <a:off x="5272201" y="499450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sp>
        <p:nvSpPr>
          <p:cNvPr id="24" name="Text Placeholder 14">
            <a:extLst>
              <a:ext uri="{FF2B5EF4-FFF2-40B4-BE49-F238E27FC236}">
                <a16:creationId xmlns:a16="http://schemas.microsoft.com/office/drawing/2014/main" id="{87881CC9-A7EC-5DE7-36FB-1867027B4718}"/>
              </a:ext>
            </a:extLst>
          </p:cNvPr>
          <p:cNvSpPr>
            <a:spLocks noGrp="1"/>
          </p:cNvSpPr>
          <p:nvPr>
            <p:ph type="body" sz="quarter" idx="14"/>
          </p:nvPr>
        </p:nvSpPr>
        <p:spPr>
          <a:xfrm>
            <a:off x="5272201" y="533875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grpSp>
        <p:nvGrpSpPr>
          <p:cNvPr id="29" name="Groupe 28">
            <a:extLst>
              <a:ext uri="{FF2B5EF4-FFF2-40B4-BE49-F238E27FC236}">
                <a16:creationId xmlns:a16="http://schemas.microsoft.com/office/drawing/2014/main" id="{2B832347-40BB-90F3-7BD8-EC0AB49EEC15}"/>
              </a:ext>
            </a:extLst>
          </p:cNvPr>
          <p:cNvGrpSpPr/>
          <p:nvPr userDrawn="1"/>
        </p:nvGrpSpPr>
        <p:grpSpPr>
          <a:xfrm rot="15391924">
            <a:off x="10515324" y="4562409"/>
            <a:ext cx="1451280" cy="1377724"/>
            <a:chOff x="6664958" y="846299"/>
            <a:chExt cx="5103468" cy="4844807"/>
          </a:xfrm>
          <a:solidFill>
            <a:schemeClr val="bg2"/>
          </a:solidFill>
        </p:grpSpPr>
        <p:sp>
          <p:nvSpPr>
            <p:cNvPr id="30" name="Forme libre : forme 29">
              <a:extLst>
                <a:ext uri="{FF2B5EF4-FFF2-40B4-BE49-F238E27FC236}">
                  <a16:creationId xmlns:a16="http://schemas.microsoft.com/office/drawing/2014/main" id="{B9404080-8921-F03B-45D6-25044016FB49}"/>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1" name="Forme libre : forme 30">
              <a:extLst>
                <a:ext uri="{FF2B5EF4-FFF2-40B4-BE49-F238E27FC236}">
                  <a16:creationId xmlns:a16="http://schemas.microsoft.com/office/drawing/2014/main" id="{6355256A-EC78-4928-AF20-6EC3EA4E5D7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Tree>
    <p:extLst>
      <p:ext uri="{BB962C8B-B14F-4D97-AF65-F5344CB8AC3E}">
        <p14:creationId xmlns:p14="http://schemas.microsoft.com/office/powerpoint/2010/main" val="211837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107996"/>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8000" b="1" i="0" u="none" strike="noStrike" kern="1200" cap="none" spc="-30" normalizeH="0" baseline="0" noProof="0">
                <a:ln>
                  <a:noFill/>
                </a:ln>
                <a:solidFill>
                  <a:schemeClr val="bg1"/>
                </a:solidFill>
                <a:effectLst/>
                <a:uLnTx/>
                <a:uFillTx/>
                <a:latin typeface="+mj-lt"/>
                <a:ea typeface="+mn-ea"/>
                <a:cs typeface="+mn-cs"/>
              </a:rPr>
              <a:t>Gros </a:t>
            </a:r>
            <a:r>
              <a:rPr kumimoji="0" lang="en-US" sz="8000" b="1" i="0" u="none" strike="noStrike" kern="1200" cap="none" spc="-30" normalizeH="0" baseline="0" noProof="0" err="1">
                <a:ln>
                  <a:noFill/>
                </a:ln>
                <a:solidFill>
                  <a:schemeClr val="bg1"/>
                </a:solidFill>
                <a:effectLst/>
                <a:uLnTx/>
                <a:uFillTx/>
                <a:latin typeface="+mj-lt"/>
                <a:ea typeface="+mn-ea"/>
                <a:cs typeface="+mn-cs"/>
              </a:rPr>
              <a:t>Titre</a:t>
            </a:r>
            <a:r>
              <a:rPr kumimoji="0" lang="en-US" sz="8000" b="1" i="0" u="none" strike="noStrike" kern="1200" cap="none" spc="-30" normalizeH="0" baseline="0" noProof="0">
                <a:ln>
                  <a:noFill/>
                </a:ln>
                <a:solidFill>
                  <a:schemeClr val="bg1"/>
                </a:solidFill>
                <a:effectLst/>
                <a:uLnTx/>
                <a:uFillTx/>
                <a:latin typeface="+mj-lt"/>
                <a:ea typeface="+mn-ea"/>
                <a:cs typeface="+mn-cs"/>
              </a:rPr>
              <a:t> </a:t>
            </a:r>
            <a:r>
              <a:rPr kumimoji="0" lang="en-US" sz="8000" b="1" i="0" u="none" strike="noStrike" kern="1200" cap="none" spc="-30" normalizeH="0" baseline="0" noProof="0" err="1">
                <a:ln>
                  <a:noFill/>
                </a:ln>
                <a:solidFill>
                  <a:schemeClr val="bg1"/>
                </a:solidFill>
                <a:effectLst/>
                <a:uLnTx/>
                <a:uFillTx/>
                <a:latin typeface="+mj-lt"/>
                <a:ea typeface="+mn-ea"/>
                <a:cs typeface="+mn-cs"/>
              </a:rPr>
              <a:t>Séparateur</a:t>
            </a:r>
            <a:endParaRPr kumimoji="0" lang="en-US" sz="8000" b="1" i="0" u="none" strike="noStrike" kern="1200" cap="none" spc="-3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4151858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  Statement    whit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D4D0B3D3-BA2C-2FEB-8C02-DEFEDEF4C693}"/>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2" name="Title 1">
            <a:extLst>
              <a:ext uri="{FF2B5EF4-FFF2-40B4-BE49-F238E27FC236}">
                <a16:creationId xmlns:a16="http://schemas.microsoft.com/office/drawing/2014/main" id="{45793532-A2E6-6685-1408-C17DDE70E234}"/>
              </a:ext>
            </a:extLst>
          </p:cNvPr>
          <p:cNvSpPr>
            <a:spLocks noGrp="1"/>
          </p:cNvSpPr>
          <p:nvPr>
            <p:ph type="title" hasCustomPrompt="1"/>
          </p:nvPr>
        </p:nvSpPr>
        <p:spPr>
          <a:xfrm>
            <a:off x="0" y="1475521"/>
            <a:ext cx="5868000" cy="1602231"/>
          </a:xfrm>
          <a:solidFill>
            <a:schemeClr val="bg1">
              <a:alpha val="80000"/>
            </a:schemeClr>
          </a:solidFill>
        </p:spPr>
        <p:txBody>
          <a:bodyPr lIns="529200" tIns="144000" rIns="529200" bIns="126000" anchor="t">
            <a:spAutoFit/>
          </a:bodyPr>
          <a:lstStyle>
            <a:lvl1pPr>
              <a:defRPr sz="4800">
                <a:solidFill>
                  <a:schemeClr val="tx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2829110559"/>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Statement    black">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04B0DF0-6A5C-9D2A-BCCA-B4F6A4DD8A34}"/>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B71A99FF-1348-B954-4D93-10FE1BCF1D10}"/>
              </a:ext>
            </a:extLst>
          </p:cNvPr>
          <p:cNvSpPr>
            <a:spLocks noGrp="1"/>
          </p:cNvSpPr>
          <p:nvPr>
            <p:ph type="title" hasCustomPrompt="1"/>
          </p:nvPr>
        </p:nvSpPr>
        <p:spPr>
          <a:xfrm>
            <a:off x="0" y="1475521"/>
            <a:ext cx="5868000" cy="1602231"/>
          </a:xfrm>
          <a:solidFill>
            <a:schemeClr val="tx1">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3370967396"/>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turquois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A69C33C-A823-AB73-96C5-616BB04D2BB9}"/>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87939185-4078-8644-C515-440491B36AF5}"/>
              </a:ext>
            </a:extLst>
          </p:cNvPr>
          <p:cNvSpPr>
            <a:spLocks noGrp="1"/>
          </p:cNvSpPr>
          <p:nvPr>
            <p:ph type="title" hasCustomPrompt="1"/>
          </p:nvPr>
        </p:nvSpPr>
        <p:spPr>
          <a:xfrm>
            <a:off x="0" y="1475521"/>
            <a:ext cx="5868000" cy="1602231"/>
          </a:xfrm>
          <a:solidFill>
            <a:schemeClr val="accent1">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1689967531"/>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Statement     gold">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E6D0F6FB-6C6A-A316-65E3-21E4F016B4D0}"/>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9BC075A0-04C1-D65B-1DE1-EADEDAD947BE}"/>
              </a:ext>
            </a:extLst>
          </p:cNvPr>
          <p:cNvSpPr>
            <a:spLocks noGrp="1"/>
          </p:cNvSpPr>
          <p:nvPr>
            <p:ph type="title" hasCustomPrompt="1"/>
          </p:nvPr>
        </p:nvSpPr>
        <p:spPr>
          <a:xfrm>
            <a:off x="0" y="1475521"/>
            <a:ext cx="5868000" cy="1602231"/>
          </a:xfrm>
          <a:solidFill>
            <a:schemeClr val="accent3">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3096652999"/>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Statement   copper">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1C85D43-7198-311C-42C3-32E0EBCBC275}"/>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8697B897-67A4-8811-FAA4-D38FAD3B2D2E}"/>
              </a:ext>
            </a:extLst>
          </p:cNvPr>
          <p:cNvSpPr>
            <a:spLocks noGrp="1"/>
          </p:cNvSpPr>
          <p:nvPr>
            <p:ph type="title" hasCustomPrompt="1"/>
          </p:nvPr>
        </p:nvSpPr>
        <p:spPr>
          <a:xfrm>
            <a:off x="0" y="1475521"/>
            <a:ext cx="5868000" cy="1602231"/>
          </a:xfrm>
          <a:solidFill>
            <a:schemeClr val="accent4">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1671474111"/>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Statement   mos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2E8F4F2-4CF5-20AA-C330-055737901CD5}"/>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624EA5D7-9E6E-93A4-0317-88252D4D2855}"/>
              </a:ext>
            </a:extLst>
          </p:cNvPr>
          <p:cNvSpPr>
            <a:spLocks noGrp="1"/>
          </p:cNvSpPr>
          <p:nvPr>
            <p:ph type="title" hasCustomPrompt="1"/>
          </p:nvPr>
        </p:nvSpPr>
        <p:spPr>
          <a:xfrm>
            <a:off x="0" y="1475521"/>
            <a:ext cx="5868000" cy="1602231"/>
          </a:xfrm>
          <a:solidFill>
            <a:schemeClr val="accent5">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381332706"/>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    Statement   brick">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4840733B-15EC-9093-54BB-E7391FF71FCE}"/>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l">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40D423E6-A47A-9FCC-D958-2918153CE1C6}"/>
              </a:ext>
            </a:extLst>
          </p:cNvPr>
          <p:cNvSpPr>
            <a:spLocks noGrp="1"/>
          </p:cNvSpPr>
          <p:nvPr>
            <p:ph type="title" hasCustomPrompt="1"/>
          </p:nvPr>
        </p:nvSpPr>
        <p:spPr>
          <a:xfrm>
            <a:off x="0" y="1475521"/>
            <a:ext cx="5868000" cy="1602231"/>
          </a:xfrm>
          <a:solidFill>
            <a:schemeClr val="accent6">
              <a:alpha val="80000"/>
            </a:schemeClr>
          </a:solidFill>
        </p:spPr>
        <p:txBody>
          <a:bodyPr lIns="529200" tIns="144000" rIns="529200" bIns="126000" anchor="t">
            <a:spAutoFit/>
          </a:bodyPr>
          <a:lstStyle>
            <a:lvl1pPr>
              <a:defRPr sz="4800">
                <a:solidFill>
                  <a:schemeClr val="bg1"/>
                </a:solidFill>
                <a:latin typeface="+mj-lt"/>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1003340873"/>
      </p:ext>
    </p:extLst>
  </p:cSld>
  <p:clrMapOvr>
    <a:masterClrMapping/>
  </p:clrMapOvr>
  <p:extLst>
    <p:ext uri="{DCECCB84-F9BA-43D5-87BE-67443E8EF086}">
      <p15:sldGuideLst xmlns:p15="http://schemas.microsoft.com/office/powerpoint/2012/main">
        <p15:guide id="1" pos="385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    Statement   green">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3DEAF3BC-AC55-6BBF-E832-58A1DE4E14FE}"/>
              </a:ext>
            </a:extLst>
          </p:cNvPr>
          <p:cNvSpPr>
            <a:spLocks noGrp="1"/>
          </p:cNvSpPr>
          <p:nvPr>
            <p:ph type="pic" sz="quarter" idx="15"/>
          </p:nvPr>
        </p:nvSpPr>
        <p:spPr>
          <a:xfrm>
            <a:off x="0" y="0"/>
            <a:ext cx="12192000" cy="6319838"/>
          </a:xfrm>
          <a:solidFill>
            <a:schemeClr val="bg2"/>
          </a:solidFill>
        </p:spPr>
        <p:txBody>
          <a:bodyPr lIns="6336000" tIns="3024000"/>
          <a:lstStyle>
            <a:lvl1pPr marL="0" indent="0" algn="ctr">
              <a:buNone/>
              <a:defRPr i="1">
                <a:solidFill>
                  <a:schemeClr val="tx1"/>
                </a:solidFill>
                <a:latin typeface="+mj-lt"/>
              </a:defRPr>
            </a:lvl1pPr>
          </a:lstStyle>
          <a:p>
            <a:r>
              <a:rPr lang="fr-FR"/>
              <a:t>Cliquez sur l'icône pour ajouter une image</a:t>
            </a:r>
            <a:endParaRPr lang="en-US"/>
          </a:p>
        </p:txBody>
      </p:sp>
      <p:sp>
        <p:nvSpPr>
          <p:cNvPr id="3" name="Date Placeholder 2">
            <a:extLst>
              <a:ext uri="{FF2B5EF4-FFF2-40B4-BE49-F238E27FC236}">
                <a16:creationId xmlns:a16="http://schemas.microsoft.com/office/drawing/2014/main" id="{B7DCD191-E029-7BFE-AEE9-6A945580584D}"/>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4" name="Footer Placeholder 3">
            <a:extLst>
              <a:ext uri="{FF2B5EF4-FFF2-40B4-BE49-F238E27FC236}">
                <a16:creationId xmlns:a16="http://schemas.microsoft.com/office/drawing/2014/main" id="{E75C2E8C-5CA8-5E92-5FDE-292839E352AE}"/>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5" name="Slide Number Placeholder 4">
            <a:extLst>
              <a:ext uri="{FF2B5EF4-FFF2-40B4-BE49-F238E27FC236}">
                <a16:creationId xmlns:a16="http://schemas.microsoft.com/office/drawing/2014/main" id="{6334E7D5-C0BC-AE32-6DA4-7635BAB2A087}"/>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
        <p:nvSpPr>
          <p:cNvPr id="7" name="Title 1">
            <a:extLst>
              <a:ext uri="{FF2B5EF4-FFF2-40B4-BE49-F238E27FC236}">
                <a16:creationId xmlns:a16="http://schemas.microsoft.com/office/drawing/2014/main" id="{EBC7644B-07A5-5E66-6048-E522015017EC}"/>
              </a:ext>
            </a:extLst>
          </p:cNvPr>
          <p:cNvSpPr>
            <a:spLocks noGrp="1"/>
          </p:cNvSpPr>
          <p:nvPr>
            <p:ph type="title" hasCustomPrompt="1"/>
          </p:nvPr>
        </p:nvSpPr>
        <p:spPr>
          <a:xfrm>
            <a:off x="0" y="1475521"/>
            <a:ext cx="5868000" cy="1602231"/>
          </a:xfrm>
          <a:solidFill>
            <a:srgbClr val="752D60">
              <a:alpha val="80000"/>
            </a:srgbClr>
          </a:solidFill>
        </p:spPr>
        <p:txBody>
          <a:bodyPr lIns="529200" tIns="144000" rIns="529200" bIns="126000" anchor="t">
            <a:spAutoFit/>
          </a:bodyPr>
          <a:lstStyle>
            <a:lvl1pPr>
              <a:defRPr sz="4800">
                <a:solidFill>
                  <a:schemeClr val="bg1"/>
                </a:solidFill>
                <a:latin typeface="Arial" panose="020B0604020202020204" pitchFamily="34" charset="0"/>
              </a:defRPr>
            </a:lvl1pPr>
          </a:lstStyle>
          <a:p>
            <a:r>
              <a:rPr lang="en-US" err="1"/>
              <a:t>Déclaration</a:t>
            </a:r>
            <a:br>
              <a:rPr lang="en-US"/>
            </a:br>
            <a:r>
              <a:rPr lang="en-US"/>
              <a:t>max 3 </a:t>
            </a:r>
            <a:r>
              <a:rPr lang="en-US" err="1"/>
              <a:t>lignes</a:t>
            </a:r>
            <a:endParaRPr lang="en-US"/>
          </a:p>
        </p:txBody>
      </p:sp>
    </p:spTree>
    <p:extLst>
      <p:ext uri="{BB962C8B-B14F-4D97-AF65-F5344CB8AC3E}">
        <p14:creationId xmlns:p14="http://schemas.microsoft.com/office/powerpoint/2010/main" val="4094416395"/>
      </p:ext>
    </p:extLst>
  </p:cSld>
  <p:clrMapOvr>
    <a:masterClrMapping/>
  </p:clrMapOvr>
  <p:extLst>
    <p:ext uri="{DCECCB84-F9BA-43D5-87BE-67443E8EF086}">
      <p15:sldGuideLst xmlns:p15="http://schemas.microsoft.com/office/powerpoint/2012/main">
        <p15:guide id="1" pos="385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err="1">
                <a:ln>
                  <a:noFill/>
                </a:ln>
                <a:solidFill>
                  <a:schemeClr val="bg1"/>
                </a:solidFill>
                <a:effectLst/>
                <a:uLnTx/>
                <a:uFillTx/>
                <a:latin typeface="+mj-lt"/>
                <a:ea typeface="+mn-ea"/>
                <a:cs typeface="+mn-cs"/>
              </a:rPr>
              <a:t>Aucun</a:t>
            </a:r>
            <a:r>
              <a:rPr kumimoji="0" lang="en-US" sz="9600" b="1" i="0" u="none" strike="noStrike" kern="1200" cap="none" spc="-30" normalizeH="0" baseline="0" noProof="0">
                <a:ln>
                  <a:noFill/>
                </a:ln>
                <a:solidFill>
                  <a:schemeClr val="bg1"/>
                </a:solidFill>
                <a:effectLst/>
                <a:uLnTx/>
                <a:uFillTx/>
                <a:latin typeface="+mj-lt"/>
                <a:ea typeface="+mn-ea"/>
                <a:cs typeface="+mn-cs"/>
              </a:rPr>
              <a:t> </a:t>
            </a:r>
            <a:r>
              <a:rPr kumimoji="0" lang="en-US" sz="9600" b="1" i="0" u="none" strike="noStrike" kern="1200" cap="none" spc="-30" normalizeH="0" baseline="0" noProof="0" err="1">
                <a:ln>
                  <a:noFill/>
                </a:ln>
                <a:solidFill>
                  <a:schemeClr val="bg1"/>
                </a:solidFill>
                <a:effectLst/>
                <a:uLnTx/>
                <a:uFillTx/>
                <a:latin typeface="+mj-lt"/>
                <a:ea typeface="+mn-ea"/>
                <a:cs typeface="+mn-cs"/>
              </a:rPr>
              <a:t>contenu</a:t>
            </a:r>
            <a:endParaRPr kumimoji="0" lang="en-US" sz="9600" b="1" i="0" u="none" strike="noStrike" kern="1200" cap="none" spc="-3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26935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layout">
    <p:spTree>
      <p:nvGrpSpPr>
        <p:cNvPr id="1" name=""/>
        <p:cNvGrpSpPr/>
        <p:nvPr/>
      </p:nvGrpSpPr>
      <p:grpSpPr>
        <a:xfrm>
          <a:off x="0" y="0"/>
          <a:ext cx="0" cy="0"/>
          <a:chOff x="0" y="0"/>
          <a:chExt cx="0" cy="0"/>
        </a:xfrm>
      </p:grpSpPr>
      <p:sp>
        <p:nvSpPr>
          <p:cNvPr id="17" name="Platshållare för text 5">
            <a:extLst>
              <a:ext uri="{FF2B5EF4-FFF2-40B4-BE49-F238E27FC236}">
                <a16:creationId xmlns:a16="http://schemas.microsoft.com/office/drawing/2014/main" id="{91D07A75-093C-CC29-0295-DD1A43DF9891}"/>
              </a:ext>
            </a:extLst>
          </p:cNvPr>
          <p:cNvSpPr txBox="1">
            <a:spLocks/>
          </p:cNvSpPr>
          <p:nvPr userDrawn="1"/>
        </p:nvSpPr>
        <p:spPr>
          <a:xfrm>
            <a:off x="4437815" y="2726592"/>
            <a:ext cx="6135719" cy="1123384"/>
          </a:xfrm>
          <a:prstGeom prst="rect">
            <a:avLst/>
          </a:prstGeom>
        </p:spPr>
        <p:txBody>
          <a:bodyPr wrap="non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700" b="1" kern="2400" spc="0" baseline="0">
                <a:solidFill>
                  <a:schemeClr val="tx1">
                    <a:alpha val="65000"/>
                  </a:schemeClr>
                </a:solidFill>
                <a:latin typeface="Baloo tamaa"/>
                <a:ea typeface="ＭＳ Ｐゴシック" charset="0"/>
                <a:cs typeface="Arial" panose="020B0604020202020204" pitchFamily="34" charset="0"/>
              </a:rPr>
              <a:t>MOND’ARVERNE</a:t>
            </a:r>
          </a:p>
        </p:txBody>
      </p:sp>
      <p:sp>
        <p:nvSpPr>
          <p:cNvPr id="18" name="Platshållare för text 6">
            <a:extLst>
              <a:ext uri="{FF2B5EF4-FFF2-40B4-BE49-F238E27FC236}">
                <a16:creationId xmlns:a16="http://schemas.microsoft.com/office/drawing/2014/main" id="{9CA49248-ADE0-5317-90A4-4884DA335D1E}"/>
              </a:ext>
            </a:extLst>
          </p:cNvPr>
          <p:cNvSpPr txBox="1">
            <a:spLocks/>
          </p:cNvSpPr>
          <p:nvPr userDrawn="1"/>
        </p:nvSpPr>
        <p:spPr>
          <a:xfrm>
            <a:off x="4437815" y="3384551"/>
            <a:ext cx="4953600" cy="1107996"/>
          </a:xfrm>
          <a:prstGeom prst="rect">
            <a:avLst/>
          </a:prstGeom>
        </p:spPr>
        <p:txBody>
          <a:bodyPr wrap="square">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SzPct val="120000"/>
              <a:buNone/>
            </a:pPr>
            <a:r>
              <a:rPr lang="en-US" sz="6600" b="1" kern="2400" spc="-500" baseline="0">
                <a:solidFill>
                  <a:schemeClr val="tx1">
                    <a:alpha val="90000"/>
                  </a:schemeClr>
                </a:solidFill>
                <a:latin typeface="Baloo tamaa"/>
                <a:ea typeface="ＭＳ Ｐゴシック" charset="0"/>
                <a:cs typeface="Arial" panose="020B0604020202020204" pitchFamily="34" charset="0"/>
              </a:rPr>
              <a:t>Communauté</a:t>
            </a:r>
          </a:p>
        </p:txBody>
      </p:sp>
      <p:sp>
        <p:nvSpPr>
          <p:cNvPr id="19" name="Title 5">
            <a:extLst>
              <a:ext uri="{FF2B5EF4-FFF2-40B4-BE49-F238E27FC236}">
                <a16:creationId xmlns:a16="http://schemas.microsoft.com/office/drawing/2014/main" id="{EE4E0A4E-F1A4-4C53-6FCB-78BDB21504AA}"/>
              </a:ext>
            </a:extLst>
          </p:cNvPr>
          <p:cNvSpPr>
            <a:spLocks noGrp="1"/>
          </p:cNvSpPr>
          <p:nvPr>
            <p:ph type="title"/>
          </p:nvPr>
        </p:nvSpPr>
        <p:spPr>
          <a:xfrm>
            <a:off x="5272201" y="4492547"/>
            <a:ext cx="6400800" cy="429348"/>
          </a:xfrm>
          <a:noFill/>
        </p:spPr>
        <p:txBody>
          <a:bodyPr wrap="square">
            <a:spAutoFit/>
          </a:bodyPr>
          <a:lstStyle>
            <a:lvl1pPr>
              <a:defRPr sz="3100">
                <a:solidFill>
                  <a:schemeClr val="tx1">
                    <a:alpha val="90000"/>
                  </a:schemeClr>
                </a:solidFill>
                <a:latin typeface="+mj-lt"/>
              </a:defRPr>
            </a:lvl1pPr>
          </a:lstStyle>
          <a:p>
            <a:endParaRPr lang="en-US"/>
          </a:p>
        </p:txBody>
      </p:sp>
      <p:sp>
        <p:nvSpPr>
          <p:cNvPr id="20" name="Text Placeholder 14">
            <a:extLst>
              <a:ext uri="{FF2B5EF4-FFF2-40B4-BE49-F238E27FC236}">
                <a16:creationId xmlns:a16="http://schemas.microsoft.com/office/drawing/2014/main" id="{9A31CA47-65E2-612A-723D-E0638444D2DE}"/>
              </a:ext>
            </a:extLst>
          </p:cNvPr>
          <p:cNvSpPr>
            <a:spLocks noGrp="1"/>
          </p:cNvSpPr>
          <p:nvPr>
            <p:ph type="body" sz="quarter" idx="13"/>
          </p:nvPr>
        </p:nvSpPr>
        <p:spPr>
          <a:xfrm>
            <a:off x="5272201" y="499450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sp>
        <p:nvSpPr>
          <p:cNvPr id="21" name="Text Placeholder 14">
            <a:extLst>
              <a:ext uri="{FF2B5EF4-FFF2-40B4-BE49-F238E27FC236}">
                <a16:creationId xmlns:a16="http://schemas.microsoft.com/office/drawing/2014/main" id="{F30FA783-13B7-CC24-C426-21199798B860}"/>
              </a:ext>
            </a:extLst>
          </p:cNvPr>
          <p:cNvSpPr>
            <a:spLocks noGrp="1"/>
          </p:cNvSpPr>
          <p:nvPr>
            <p:ph type="body" sz="quarter" idx="14"/>
          </p:nvPr>
        </p:nvSpPr>
        <p:spPr>
          <a:xfrm>
            <a:off x="5272201" y="5338754"/>
            <a:ext cx="6400800" cy="385939"/>
          </a:xfrm>
        </p:spPr>
        <p:txBody>
          <a:bodyPr wrap="square">
            <a:spAutoFit/>
          </a:bodyPr>
          <a:lstStyle>
            <a:lvl1pPr marL="0" indent="0">
              <a:buNone/>
              <a:defRPr sz="2400">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endParaRPr lang="en-US"/>
          </a:p>
        </p:txBody>
      </p:sp>
      <p:grpSp>
        <p:nvGrpSpPr>
          <p:cNvPr id="14" name="Groupe 13">
            <a:extLst>
              <a:ext uri="{FF2B5EF4-FFF2-40B4-BE49-F238E27FC236}">
                <a16:creationId xmlns:a16="http://schemas.microsoft.com/office/drawing/2014/main" id="{3BDE4DC2-8FA4-0992-F0A4-9B8DD7836993}"/>
              </a:ext>
            </a:extLst>
          </p:cNvPr>
          <p:cNvGrpSpPr/>
          <p:nvPr userDrawn="1"/>
        </p:nvGrpSpPr>
        <p:grpSpPr>
          <a:xfrm rot="15391924">
            <a:off x="10515324" y="4562409"/>
            <a:ext cx="1451280" cy="1377724"/>
            <a:chOff x="6664958" y="846299"/>
            <a:chExt cx="5103468" cy="4844807"/>
          </a:xfrm>
          <a:solidFill>
            <a:schemeClr val="bg2"/>
          </a:solidFill>
        </p:grpSpPr>
        <p:sp>
          <p:nvSpPr>
            <p:cNvPr id="15" name="Forme libre : forme 14">
              <a:extLst>
                <a:ext uri="{FF2B5EF4-FFF2-40B4-BE49-F238E27FC236}">
                  <a16:creationId xmlns:a16="http://schemas.microsoft.com/office/drawing/2014/main" id="{63EAC377-CCD5-5D5D-A4F5-604865677A1F}"/>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6" name="Forme libre : forme 15">
              <a:extLst>
                <a:ext uri="{FF2B5EF4-FFF2-40B4-BE49-F238E27FC236}">
                  <a16:creationId xmlns:a16="http://schemas.microsoft.com/office/drawing/2014/main" id="{EF26B8AA-7E3B-0C96-BF14-8B657979F2CB}"/>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pic>
        <p:nvPicPr>
          <p:cNvPr id="31" name="Image 30" descr="Une image contenant Visage humain, personne, habits, sourire&#10;&#10;Le contenu généré par l’IA peut être incorrect.">
            <a:extLst>
              <a:ext uri="{FF2B5EF4-FFF2-40B4-BE49-F238E27FC236}">
                <a16:creationId xmlns:a16="http://schemas.microsoft.com/office/drawing/2014/main" id="{2F20730E-6A3E-D8D6-16A4-6DCA4773D33F}"/>
              </a:ext>
            </a:extLst>
          </p:cNvPr>
          <p:cNvPicPr>
            <a:picLocks noChangeAspect="1"/>
          </p:cNvPicPr>
          <p:nvPr userDrawn="1"/>
        </p:nvPicPr>
        <p:blipFill>
          <a:blip r:embed="rId2"/>
          <a:srcRect/>
          <a:stretch/>
        </p:blipFill>
        <p:spPr>
          <a:xfrm>
            <a:off x="1" y="-158180"/>
            <a:ext cx="1344331" cy="158181"/>
          </a:xfrm>
          <a:custGeom>
            <a:avLst/>
            <a:gdLst>
              <a:gd name="connsiteX0" fmla="*/ 252071 w 1344331"/>
              <a:gd name="connsiteY0" fmla="*/ 0 h 158181"/>
              <a:gd name="connsiteX1" fmla="*/ 1342448 w 1344331"/>
              <a:gd name="connsiteY1" fmla="*/ 157572 h 158181"/>
              <a:gd name="connsiteX2" fmla="*/ 1344331 w 1344331"/>
              <a:gd name="connsiteY2" fmla="*/ 158181 h 158181"/>
              <a:gd name="connsiteX3" fmla="*/ 0 w 1344331"/>
              <a:gd name="connsiteY3" fmla="*/ 158181 h 158181"/>
              <a:gd name="connsiteX4" fmla="*/ 0 w 1344331"/>
              <a:gd name="connsiteY4" fmla="*/ 9167 h 158181"/>
              <a:gd name="connsiteX5" fmla="*/ 63380 w 1344331"/>
              <a:gd name="connsiteY5" fmla="*/ 4560 h 158181"/>
              <a:gd name="connsiteX6" fmla="*/ 252071 w 1344331"/>
              <a:gd name="connsiteY6" fmla="*/ 0 h 1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331" h="158181">
                <a:moveTo>
                  <a:pt x="252071" y="0"/>
                </a:moveTo>
                <a:cubicBezTo>
                  <a:pt x="631775" y="0"/>
                  <a:pt x="997998" y="55167"/>
                  <a:pt x="1342448" y="157572"/>
                </a:cubicBezTo>
                <a:lnTo>
                  <a:pt x="1344331" y="158181"/>
                </a:lnTo>
                <a:lnTo>
                  <a:pt x="0" y="158181"/>
                </a:lnTo>
                <a:lnTo>
                  <a:pt x="0" y="9167"/>
                </a:lnTo>
                <a:lnTo>
                  <a:pt x="63380" y="4560"/>
                </a:lnTo>
                <a:cubicBezTo>
                  <a:pt x="125877" y="1532"/>
                  <a:pt x="188787" y="0"/>
                  <a:pt x="252071" y="0"/>
                </a:cubicBezTo>
                <a:close/>
              </a:path>
            </a:pathLst>
          </a:custGeom>
        </p:spPr>
      </p:pic>
    </p:spTree>
    <p:extLst>
      <p:ext uri="{BB962C8B-B14F-4D97-AF65-F5344CB8AC3E}">
        <p14:creationId xmlns:p14="http://schemas.microsoft.com/office/powerpoint/2010/main" val="300140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lai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44DB0-0405-CA6C-E055-F59491388805}"/>
              </a:ext>
            </a:extLst>
          </p:cNvPr>
          <p:cNvSpPr>
            <a:spLocks noGrp="1"/>
          </p:cNvSpPr>
          <p:nvPr>
            <p:ph type="dt" sz="half" idx="10"/>
          </p:nvPr>
        </p:nvSpPr>
        <p:spPr/>
        <p:txBody>
          <a:bodyPr/>
          <a:lstStyle>
            <a:lvl1pPr>
              <a:defRPr>
                <a:latin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AD3E1D6E-514F-0376-5C07-A1927A317128}"/>
              </a:ext>
            </a:extLst>
          </p:cNvPr>
          <p:cNvSpPr>
            <a:spLocks noGrp="1"/>
          </p:cNvSpPr>
          <p:nvPr>
            <p:ph type="ftr" sz="quarter" idx="11"/>
          </p:nvPr>
        </p:nvSpPr>
        <p:spPr/>
        <p:txBody>
          <a:bodyPr/>
          <a:lstStyle>
            <a:lvl1pPr>
              <a:defRPr>
                <a:latin typeface="Arial" panose="020B0604020202020204" pitchFamily="34" charset="0"/>
              </a:defRPr>
            </a:lvl1pPr>
          </a:lstStyle>
          <a:p>
            <a:r>
              <a:rPr lang="en-US"/>
              <a:t>MOND'ARVERNE COMMUNAUTE</a:t>
            </a:r>
          </a:p>
        </p:txBody>
      </p:sp>
      <p:sp>
        <p:nvSpPr>
          <p:cNvPr id="4" name="Slide Number Placeholder 3">
            <a:extLst>
              <a:ext uri="{FF2B5EF4-FFF2-40B4-BE49-F238E27FC236}">
                <a16:creationId xmlns:a16="http://schemas.microsoft.com/office/drawing/2014/main" id="{43C702A6-A533-4456-45FD-CCFAE4F9C481}"/>
              </a:ext>
            </a:extLst>
          </p:cNvPr>
          <p:cNvSpPr>
            <a:spLocks noGrp="1"/>
          </p:cNvSpPr>
          <p:nvPr>
            <p:ph type="sldNum" sz="quarter" idx="12"/>
          </p:nvPr>
        </p:nvSpPr>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2712535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Vide">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654A5925-E410-9B1B-3C52-F9744A41330A}"/>
              </a:ext>
            </a:extLst>
          </p:cNvPr>
          <p:cNvSpPr txBox="1">
            <a:spLocks/>
          </p:cNvSpPr>
          <p:nvPr userDrawn="1"/>
        </p:nvSpPr>
        <p:spPr>
          <a:xfrm>
            <a:off x="-1466969" y="1008000"/>
            <a:ext cx="1231899" cy="5845886"/>
          </a:xfrm>
          <a:prstGeom prst="rect">
            <a:avLst/>
          </a:prstGeom>
        </p:spPr>
        <p:txBody>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panose="020B0604020202020204" pitchFamily="34" charset="0"/>
            </a:endParaRPr>
          </a:p>
        </p:txBody>
      </p:sp>
      <p:sp>
        <p:nvSpPr>
          <p:cNvPr id="2" name="Date Placeholder 1">
            <a:extLst>
              <a:ext uri="{FF2B5EF4-FFF2-40B4-BE49-F238E27FC236}">
                <a16:creationId xmlns:a16="http://schemas.microsoft.com/office/drawing/2014/main" id="{F7498604-BE14-281E-21BB-EDDD62330BFC}"/>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4" name="Footer Placeholder 2">
            <a:extLst>
              <a:ext uri="{FF2B5EF4-FFF2-40B4-BE49-F238E27FC236}">
                <a16:creationId xmlns:a16="http://schemas.microsoft.com/office/drawing/2014/main" id="{A7E21427-781A-BBA0-BBFC-75BC850C6BEB}"/>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5" name="Slide Number Placeholder 3">
            <a:extLst>
              <a:ext uri="{FF2B5EF4-FFF2-40B4-BE49-F238E27FC236}">
                <a16:creationId xmlns:a16="http://schemas.microsoft.com/office/drawing/2014/main" id="{F17E018A-AFA0-65E3-4906-E77097AF0F68}"/>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906265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Vide">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654A5925-E410-9B1B-3C52-F9744A41330A}"/>
              </a:ext>
            </a:extLst>
          </p:cNvPr>
          <p:cNvSpPr txBox="1">
            <a:spLocks/>
          </p:cNvSpPr>
          <p:nvPr userDrawn="1"/>
        </p:nvSpPr>
        <p:spPr>
          <a:xfrm>
            <a:off x="-1466969" y="1008000"/>
            <a:ext cx="1231899" cy="5845886"/>
          </a:xfrm>
          <a:prstGeom prst="rect">
            <a:avLst/>
          </a:prstGeom>
        </p:spPr>
        <p:txBody>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panose="020B0604020202020204" pitchFamily="34" charset="0"/>
            </a:endParaRPr>
          </a:p>
        </p:txBody>
      </p:sp>
    </p:spTree>
    <p:extLst>
      <p:ext uri="{BB962C8B-B14F-4D97-AF65-F5344CB8AC3E}">
        <p14:creationId xmlns:p14="http://schemas.microsoft.com/office/powerpoint/2010/main" val="420562205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  Section divider  (option 1)">
    <p:spTree>
      <p:nvGrpSpPr>
        <p:cNvPr id="1" name=""/>
        <p:cNvGrpSpPr/>
        <p:nvPr/>
      </p:nvGrpSpPr>
      <p:grpSpPr>
        <a:xfrm>
          <a:off x="0" y="0"/>
          <a:ext cx="0" cy="0"/>
          <a:chOff x="0" y="0"/>
          <a:chExt cx="0" cy="0"/>
        </a:xfrm>
      </p:grpSpPr>
      <p:sp>
        <p:nvSpPr>
          <p:cNvPr id="14" name="Forme libre : forme 17">
            <a:extLst>
              <a:ext uri="{FF2B5EF4-FFF2-40B4-BE49-F238E27FC236}">
                <a16:creationId xmlns:a16="http://schemas.microsoft.com/office/drawing/2014/main" id="{334F86CF-1932-8063-9FE2-F183AB41A8BF}"/>
              </a:ext>
            </a:extLst>
          </p:cNvPr>
          <p:cNvSpPr txBox="1">
            <a:spLocks/>
          </p:cNvSpPr>
          <p:nvPr userDrawn="1"/>
        </p:nvSpPr>
        <p:spPr>
          <a:xfrm>
            <a:off x="-1571044" y="-1330850"/>
            <a:ext cx="4675362" cy="4675362"/>
          </a:xfrm>
          <a:custGeom>
            <a:avLst/>
            <a:gdLst>
              <a:gd name="connsiteX0" fmla="*/ 2337681 w 4675362"/>
              <a:gd name="connsiteY0" fmla="*/ 0 h 4675362"/>
              <a:gd name="connsiteX1" fmla="*/ 4675362 w 4675362"/>
              <a:gd name="connsiteY1" fmla="*/ 2337681 h 4675362"/>
              <a:gd name="connsiteX2" fmla="*/ 2337681 w 4675362"/>
              <a:gd name="connsiteY2" fmla="*/ 4675362 h 4675362"/>
              <a:gd name="connsiteX3" fmla="*/ 0 w 4675362"/>
              <a:gd name="connsiteY3" fmla="*/ 2337681 h 4675362"/>
              <a:gd name="connsiteX4" fmla="*/ 2337681 w 4675362"/>
              <a:gd name="connsiteY4" fmla="*/ 0 h 4675362"/>
              <a:gd name="connsiteX5" fmla="*/ 2337681 w 4675362"/>
              <a:gd name="connsiteY5" fmla="*/ 1036042 h 4675362"/>
              <a:gd name="connsiteX6" fmla="*/ 1036042 w 4675362"/>
              <a:gd name="connsiteY6" fmla="*/ 2337681 h 4675362"/>
              <a:gd name="connsiteX7" fmla="*/ 2337681 w 4675362"/>
              <a:gd name="connsiteY7" fmla="*/ 3639320 h 4675362"/>
              <a:gd name="connsiteX8" fmla="*/ 3639320 w 4675362"/>
              <a:gd name="connsiteY8" fmla="*/ 2337681 h 4675362"/>
              <a:gd name="connsiteX9" fmla="*/ 2337681 w 4675362"/>
              <a:gd name="connsiteY9" fmla="*/ 1036042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5362" h="4675362">
                <a:moveTo>
                  <a:pt x="2337681" y="0"/>
                </a:moveTo>
                <a:cubicBezTo>
                  <a:pt x="3628747" y="0"/>
                  <a:pt x="4675362" y="1046615"/>
                  <a:pt x="4675362" y="2337681"/>
                </a:cubicBezTo>
                <a:cubicBezTo>
                  <a:pt x="4675362" y="3628747"/>
                  <a:pt x="3628747" y="4675362"/>
                  <a:pt x="2337681" y="4675362"/>
                </a:cubicBezTo>
                <a:cubicBezTo>
                  <a:pt x="1046615" y="4675362"/>
                  <a:pt x="0" y="3628747"/>
                  <a:pt x="0" y="2337681"/>
                </a:cubicBezTo>
                <a:cubicBezTo>
                  <a:pt x="0" y="1046615"/>
                  <a:pt x="1046615" y="0"/>
                  <a:pt x="2337681" y="0"/>
                </a:cubicBezTo>
                <a:close/>
                <a:moveTo>
                  <a:pt x="2337681" y="1036042"/>
                </a:moveTo>
                <a:cubicBezTo>
                  <a:pt x="1618806" y="1036042"/>
                  <a:pt x="1036042" y="1618806"/>
                  <a:pt x="1036042" y="2337681"/>
                </a:cubicBezTo>
                <a:cubicBezTo>
                  <a:pt x="1036042" y="3056556"/>
                  <a:pt x="1618806" y="3639320"/>
                  <a:pt x="2337681" y="3639320"/>
                </a:cubicBezTo>
                <a:cubicBezTo>
                  <a:pt x="3056556" y="3639320"/>
                  <a:pt x="3639320" y="3056556"/>
                  <a:pt x="3639320" y="2337681"/>
                </a:cubicBezTo>
                <a:cubicBezTo>
                  <a:pt x="3639320" y="1618806"/>
                  <a:pt x="3056556" y="1036042"/>
                  <a:pt x="2337681" y="1036042"/>
                </a:cubicBezTo>
                <a:close/>
              </a:path>
            </a:pathLst>
          </a:custGeom>
          <a:solidFill>
            <a:schemeClr val="bg1">
              <a:alpha val="17000"/>
            </a:schemeClr>
          </a:solidFill>
          <a:ln w="12700">
            <a:noFill/>
          </a:ln>
        </p:spPr>
        <p:txBody>
          <a:bodyPr vert="horz" wrap="square" lIns="0" tIns="0" rIns="0" bIns="0" rtlCol="0" anchor="ctr">
            <a:noAutofit/>
          </a:bodyPr>
          <a:lstStyle>
            <a:lvl1pPr marL="0" indent="0" algn="ctr" defTabSz="914400" rtl="0" eaLnBrk="1" latinLnBrk="0" hangingPunct="1">
              <a:lnSpc>
                <a:spcPct val="110000"/>
              </a:lnSpc>
              <a:spcBef>
                <a:spcPts val="800"/>
              </a:spcBef>
              <a:buFont typeface="Arial" panose="020B0604020202020204" pitchFamily="34" charset="0"/>
              <a:buNone/>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a:latin typeface="Arial" panose="020B0604020202020204" pitchFamily="34" charset="0"/>
            </a:endParaRPr>
          </a:p>
        </p:txBody>
      </p:sp>
      <p:grpSp>
        <p:nvGrpSpPr>
          <p:cNvPr id="26" name="Groupe 25">
            <a:extLst>
              <a:ext uri="{FF2B5EF4-FFF2-40B4-BE49-F238E27FC236}">
                <a16:creationId xmlns:a16="http://schemas.microsoft.com/office/drawing/2014/main" id="{5053BAD6-5412-8294-4616-2619EB280B85}"/>
              </a:ext>
            </a:extLst>
          </p:cNvPr>
          <p:cNvGrpSpPr/>
          <p:nvPr userDrawn="1"/>
        </p:nvGrpSpPr>
        <p:grpSpPr>
          <a:xfrm rot="15391924">
            <a:off x="10326953" y="4455258"/>
            <a:ext cx="1683584" cy="1598254"/>
            <a:chOff x="6664958" y="846299"/>
            <a:chExt cx="5103468" cy="4844807"/>
          </a:xfrm>
          <a:solidFill>
            <a:schemeClr val="bg1">
              <a:alpha val="17000"/>
            </a:schemeClr>
          </a:solidFill>
        </p:grpSpPr>
        <p:sp>
          <p:nvSpPr>
            <p:cNvPr id="8" name="Forme libre : forme 7">
              <a:extLst>
                <a:ext uri="{FF2B5EF4-FFF2-40B4-BE49-F238E27FC236}">
                  <a16:creationId xmlns:a16="http://schemas.microsoft.com/office/drawing/2014/main" id="{FAE108E1-DE9D-143E-B315-AD674F30E18D}"/>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2F157F38-674E-1BB5-F1A8-3DAE947D9A6D}"/>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23" name="Text Placeholder 14">
            <a:extLst>
              <a:ext uri="{FF2B5EF4-FFF2-40B4-BE49-F238E27FC236}">
                <a16:creationId xmlns:a16="http://schemas.microsoft.com/office/drawing/2014/main" id="{06F03F7F-21AC-6E33-61EF-24D74E8565D3}"/>
              </a:ext>
            </a:extLst>
          </p:cNvPr>
          <p:cNvSpPr>
            <a:spLocks noGrp="1"/>
          </p:cNvSpPr>
          <p:nvPr>
            <p:ph type="body" sz="quarter" idx="13" hasCustomPrompt="1"/>
          </p:nvPr>
        </p:nvSpPr>
        <p:spPr>
          <a:xfrm>
            <a:off x="2895600" y="2594979"/>
            <a:ext cx="6400800" cy="1249188"/>
          </a:xfrm>
        </p:spPr>
        <p:txBody>
          <a:bodyPr wrap="square">
            <a:spAutoFit/>
          </a:bodyPr>
          <a:lstStyle>
            <a:lvl1pPr marL="0" indent="0" algn="ctr">
              <a:buNone/>
              <a:defRPr sz="8000" b="1">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r>
              <a:rPr lang="en-US"/>
              <a:t>Merci</a:t>
            </a:r>
          </a:p>
        </p:txBody>
      </p:sp>
      <p:grpSp>
        <p:nvGrpSpPr>
          <p:cNvPr id="30" name="Groupe 29">
            <a:extLst>
              <a:ext uri="{FF2B5EF4-FFF2-40B4-BE49-F238E27FC236}">
                <a16:creationId xmlns:a16="http://schemas.microsoft.com/office/drawing/2014/main" id="{952D104F-256D-A878-70C3-5C541368BF38}"/>
              </a:ext>
            </a:extLst>
          </p:cNvPr>
          <p:cNvGrpSpPr/>
          <p:nvPr userDrawn="1"/>
        </p:nvGrpSpPr>
        <p:grpSpPr>
          <a:xfrm rot="15391924">
            <a:off x="10515324" y="4562409"/>
            <a:ext cx="1451280" cy="1377724"/>
            <a:chOff x="6664958" y="846299"/>
            <a:chExt cx="5103468" cy="4844807"/>
          </a:xfrm>
          <a:solidFill>
            <a:schemeClr val="bg2"/>
          </a:solidFill>
        </p:grpSpPr>
        <p:sp>
          <p:nvSpPr>
            <p:cNvPr id="31" name="Forme libre : forme 30">
              <a:extLst>
                <a:ext uri="{FF2B5EF4-FFF2-40B4-BE49-F238E27FC236}">
                  <a16:creationId xmlns:a16="http://schemas.microsoft.com/office/drawing/2014/main" id="{008CF2BB-0477-4CC8-A992-4DC1465976D6}"/>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2" name="Forme libre : forme 31">
              <a:extLst>
                <a:ext uri="{FF2B5EF4-FFF2-40B4-BE49-F238E27FC236}">
                  <a16:creationId xmlns:a16="http://schemas.microsoft.com/office/drawing/2014/main" id="{FEB01862-81DD-C189-052A-9F1A572D6E8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9" name="Forme libre : forme 8">
            <a:extLst>
              <a:ext uri="{FF2B5EF4-FFF2-40B4-BE49-F238E27FC236}">
                <a16:creationId xmlns:a16="http://schemas.microsoft.com/office/drawing/2014/main" id="{F8D67187-A3BD-E421-CFA5-4F6CB270B8DB}"/>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 name="Date Placeholder 2">
            <a:extLst>
              <a:ext uri="{FF2B5EF4-FFF2-40B4-BE49-F238E27FC236}">
                <a16:creationId xmlns:a16="http://schemas.microsoft.com/office/drawing/2014/main" id="{2A521C75-5691-8947-EA29-F65B24DF1009}"/>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11" name="Footer Placeholder 3">
            <a:extLst>
              <a:ext uri="{FF2B5EF4-FFF2-40B4-BE49-F238E27FC236}">
                <a16:creationId xmlns:a16="http://schemas.microsoft.com/office/drawing/2014/main" id="{1DAD7849-7B50-BC7C-E46F-04EA0CA9985F}"/>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12" name="Slide Number Placeholder 4">
            <a:extLst>
              <a:ext uri="{FF2B5EF4-FFF2-40B4-BE49-F238E27FC236}">
                <a16:creationId xmlns:a16="http://schemas.microsoft.com/office/drawing/2014/main" id="{06EB81DE-9077-7B53-AE18-5F3C111BFC83}"/>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2165570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a:ln>
                  <a:noFill/>
                </a:ln>
                <a:solidFill>
                  <a:schemeClr val="bg1"/>
                </a:solidFill>
                <a:effectLst/>
                <a:uLnTx/>
                <a:uFillTx/>
                <a:latin typeface="+mj-lt"/>
                <a:ea typeface="+mn-ea"/>
                <a:cs typeface="+mn-cs"/>
              </a:rPr>
              <a:t>Fin </a:t>
            </a:r>
            <a:r>
              <a:rPr kumimoji="0" lang="en-US" sz="9600" b="1" i="0" u="none" strike="noStrike" kern="1200" cap="none" spc="-30" normalizeH="0" baseline="0" noProof="0" err="1">
                <a:ln>
                  <a:noFill/>
                </a:ln>
                <a:solidFill>
                  <a:schemeClr val="bg1"/>
                </a:solidFill>
                <a:effectLst/>
                <a:uLnTx/>
                <a:uFillTx/>
                <a:latin typeface="+mj-lt"/>
                <a:ea typeface="+mn-ea"/>
                <a:cs typeface="+mn-cs"/>
              </a:rPr>
              <a:t>deprésentation</a:t>
            </a:r>
            <a:endParaRPr kumimoji="0" lang="en-US" sz="9600" b="1" i="0" u="none" strike="noStrike" kern="1200" cap="none" spc="-3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759133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04FA609-5214-2601-064E-5161C32C183C}"/>
              </a:ext>
            </a:extLst>
          </p:cNvPr>
          <p:cNvSpPr txBox="1"/>
          <p:nvPr userDrawn="1"/>
        </p:nvSpPr>
        <p:spPr>
          <a:xfrm>
            <a:off x="0" y="5891119"/>
            <a:ext cx="12208324" cy="400110"/>
          </a:xfrm>
          <a:prstGeom prst="rect">
            <a:avLst/>
          </a:prstGeom>
          <a:noFill/>
        </p:spPr>
        <p:txBody>
          <a:bodyPr wrap="square">
            <a:spAutoFit/>
          </a:bodyPr>
          <a:lstStyle/>
          <a:p>
            <a:pPr algn="ctr"/>
            <a:r>
              <a:rPr lang="en-US" sz="2000" b="1" kern="2400">
                <a:solidFill>
                  <a:schemeClr val="tx1"/>
                </a:solidFill>
                <a:latin typeface="Arial" panose="020B0604020202020204" pitchFamily="34" charset="0"/>
                <a:ea typeface="ＭＳ Ｐゴシック" charset="0"/>
                <a:cs typeface="Arial" panose="020B0604020202020204" pitchFamily="34" charset="0"/>
              </a:rPr>
              <a:t>www.mond-arverne.fr</a:t>
            </a:r>
            <a:endParaRPr lang="en-US" sz="2000" b="1">
              <a:solidFill>
                <a:schemeClr val="tx1"/>
              </a:solidFill>
              <a:latin typeface="Arial" panose="020B0604020202020204" pitchFamily="34" charset="0"/>
            </a:endParaRPr>
          </a:p>
        </p:txBody>
      </p:sp>
      <p:pic>
        <p:nvPicPr>
          <p:cNvPr id="7" name="Graphic 6">
            <a:extLst>
              <a:ext uri="{FF2B5EF4-FFF2-40B4-BE49-F238E27FC236}">
                <a16:creationId xmlns:a16="http://schemas.microsoft.com/office/drawing/2014/main" id="{147A962D-9441-E0BB-7AC7-AEFC587746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35272" y="1424763"/>
            <a:ext cx="6521456" cy="2778001"/>
          </a:xfrm>
          <a:prstGeom prst="rect">
            <a:avLst/>
          </a:prstGeom>
        </p:spPr>
      </p:pic>
    </p:spTree>
    <p:extLst>
      <p:ext uri="{BB962C8B-B14F-4D97-AF65-F5344CB8AC3E}">
        <p14:creationId xmlns:p14="http://schemas.microsoft.com/office/powerpoint/2010/main" val="392710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a:ln>
                  <a:noFill/>
                </a:ln>
                <a:solidFill>
                  <a:schemeClr val="bg1"/>
                </a:solidFill>
                <a:effectLst/>
                <a:uLnTx/>
                <a:uFillTx/>
                <a:latin typeface="Arial" panose="020B0604020202020204" pitchFamily="34" charset="0"/>
                <a:ea typeface="+mn-ea"/>
                <a:cs typeface="+mn-cs"/>
              </a:rPr>
              <a:t>Section</a:t>
            </a:r>
          </a:p>
        </p:txBody>
      </p:sp>
    </p:spTree>
    <p:extLst>
      <p:ext uri="{BB962C8B-B14F-4D97-AF65-F5344CB8AC3E}">
        <p14:creationId xmlns:p14="http://schemas.microsoft.com/office/powerpoint/2010/main" val="385089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  Section divider  (option 1)">
    <p:spTree>
      <p:nvGrpSpPr>
        <p:cNvPr id="1" name=""/>
        <p:cNvGrpSpPr/>
        <p:nvPr/>
      </p:nvGrpSpPr>
      <p:grpSpPr>
        <a:xfrm>
          <a:off x="0" y="0"/>
          <a:ext cx="0" cy="0"/>
          <a:chOff x="0" y="0"/>
          <a:chExt cx="0" cy="0"/>
        </a:xfrm>
      </p:grpSpPr>
      <p:sp>
        <p:nvSpPr>
          <p:cNvPr id="14" name="Forme libre : forme 17">
            <a:extLst>
              <a:ext uri="{FF2B5EF4-FFF2-40B4-BE49-F238E27FC236}">
                <a16:creationId xmlns:a16="http://schemas.microsoft.com/office/drawing/2014/main" id="{334F86CF-1932-8063-9FE2-F183AB41A8BF}"/>
              </a:ext>
            </a:extLst>
          </p:cNvPr>
          <p:cNvSpPr txBox="1">
            <a:spLocks/>
          </p:cNvSpPr>
          <p:nvPr userDrawn="1"/>
        </p:nvSpPr>
        <p:spPr>
          <a:xfrm>
            <a:off x="-1571044" y="-1330850"/>
            <a:ext cx="4675362" cy="4675362"/>
          </a:xfrm>
          <a:custGeom>
            <a:avLst/>
            <a:gdLst>
              <a:gd name="connsiteX0" fmla="*/ 2337681 w 4675362"/>
              <a:gd name="connsiteY0" fmla="*/ 0 h 4675362"/>
              <a:gd name="connsiteX1" fmla="*/ 4675362 w 4675362"/>
              <a:gd name="connsiteY1" fmla="*/ 2337681 h 4675362"/>
              <a:gd name="connsiteX2" fmla="*/ 2337681 w 4675362"/>
              <a:gd name="connsiteY2" fmla="*/ 4675362 h 4675362"/>
              <a:gd name="connsiteX3" fmla="*/ 0 w 4675362"/>
              <a:gd name="connsiteY3" fmla="*/ 2337681 h 4675362"/>
              <a:gd name="connsiteX4" fmla="*/ 2337681 w 4675362"/>
              <a:gd name="connsiteY4" fmla="*/ 0 h 4675362"/>
              <a:gd name="connsiteX5" fmla="*/ 2337681 w 4675362"/>
              <a:gd name="connsiteY5" fmla="*/ 1036042 h 4675362"/>
              <a:gd name="connsiteX6" fmla="*/ 1036042 w 4675362"/>
              <a:gd name="connsiteY6" fmla="*/ 2337681 h 4675362"/>
              <a:gd name="connsiteX7" fmla="*/ 2337681 w 4675362"/>
              <a:gd name="connsiteY7" fmla="*/ 3639320 h 4675362"/>
              <a:gd name="connsiteX8" fmla="*/ 3639320 w 4675362"/>
              <a:gd name="connsiteY8" fmla="*/ 2337681 h 4675362"/>
              <a:gd name="connsiteX9" fmla="*/ 2337681 w 4675362"/>
              <a:gd name="connsiteY9" fmla="*/ 1036042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5362" h="4675362">
                <a:moveTo>
                  <a:pt x="2337681" y="0"/>
                </a:moveTo>
                <a:cubicBezTo>
                  <a:pt x="3628747" y="0"/>
                  <a:pt x="4675362" y="1046615"/>
                  <a:pt x="4675362" y="2337681"/>
                </a:cubicBezTo>
                <a:cubicBezTo>
                  <a:pt x="4675362" y="3628747"/>
                  <a:pt x="3628747" y="4675362"/>
                  <a:pt x="2337681" y="4675362"/>
                </a:cubicBezTo>
                <a:cubicBezTo>
                  <a:pt x="1046615" y="4675362"/>
                  <a:pt x="0" y="3628747"/>
                  <a:pt x="0" y="2337681"/>
                </a:cubicBezTo>
                <a:cubicBezTo>
                  <a:pt x="0" y="1046615"/>
                  <a:pt x="1046615" y="0"/>
                  <a:pt x="2337681" y="0"/>
                </a:cubicBezTo>
                <a:close/>
                <a:moveTo>
                  <a:pt x="2337681" y="1036042"/>
                </a:moveTo>
                <a:cubicBezTo>
                  <a:pt x="1618806" y="1036042"/>
                  <a:pt x="1036042" y="1618806"/>
                  <a:pt x="1036042" y="2337681"/>
                </a:cubicBezTo>
                <a:cubicBezTo>
                  <a:pt x="1036042" y="3056556"/>
                  <a:pt x="1618806" y="3639320"/>
                  <a:pt x="2337681" y="3639320"/>
                </a:cubicBezTo>
                <a:cubicBezTo>
                  <a:pt x="3056556" y="3639320"/>
                  <a:pt x="3639320" y="3056556"/>
                  <a:pt x="3639320" y="2337681"/>
                </a:cubicBezTo>
                <a:cubicBezTo>
                  <a:pt x="3639320" y="1618806"/>
                  <a:pt x="3056556" y="1036042"/>
                  <a:pt x="2337681" y="1036042"/>
                </a:cubicBezTo>
                <a:close/>
              </a:path>
            </a:pathLst>
          </a:custGeom>
          <a:solidFill>
            <a:schemeClr val="bg1">
              <a:alpha val="17000"/>
            </a:schemeClr>
          </a:solidFill>
          <a:ln w="12700">
            <a:noFill/>
          </a:ln>
        </p:spPr>
        <p:txBody>
          <a:bodyPr vert="horz" wrap="square" lIns="0" tIns="0" rIns="0" bIns="0" rtlCol="0" anchor="ctr">
            <a:noAutofit/>
          </a:bodyPr>
          <a:lstStyle>
            <a:lvl1pPr marL="0" indent="0" algn="ctr" defTabSz="914400" rtl="0" eaLnBrk="1" latinLnBrk="0" hangingPunct="1">
              <a:lnSpc>
                <a:spcPct val="110000"/>
              </a:lnSpc>
              <a:spcBef>
                <a:spcPts val="800"/>
              </a:spcBef>
              <a:buFont typeface="Arial" panose="020B0604020202020204" pitchFamily="34" charset="0"/>
              <a:buNone/>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a:latin typeface="Arial" panose="020B0604020202020204" pitchFamily="34" charset="0"/>
            </a:endParaRPr>
          </a:p>
        </p:txBody>
      </p:sp>
      <p:grpSp>
        <p:nvGrpSpPr>
          <p:cNvPr id="26" name="Groupe 25">
            <a:extLst>
              <a:ext uri="{FF2B5EF4-FFF2-40B4-BE49-F238E27FC236}">
                <a16:creationId xmlns:a16="http://schemas.microsoft.com/office/drawing/2014/main" id="{5053BAD6-5412-8294-4616-2619EB280B85}"/>
              </a:ext>
            </a:extLst>
          </p:cNvPr>
          <p:cNvGrpSpPr/>
          <p:nvPr userDrawn="1"/>
        </p:nvGrpSpPr>
        <p:grpSpPr>
          <a:xfrm rot="15391924">
            <a:off x="10326953" y="4455258"/>
            <a:ext cx="1683584" cy="1598254"/>
            <a:chOff x="6664958" y="846299"/>
            <a:chExt cx="5103468" cy="4844807"/>
          </a:xfrm>
          <a:solidFill>
            <a:schemeClr val="bg1">
              <a:alpha val="17000"/>
            </a:schemeClr>
          </a:solidFill>
        </p:grpSpPr>
        <p:sp>
          <p:nvSpPr>
            <p:cNvPr id="8" name="Forme libre : forme 7">
              <a:extLst>
                <a:ext uri="{FF2B5EF4-FFF2-40B4-BE49-F238E27FC236}">
                  <a16:creationId xmlns:a16="http://schemas.microsoft.com/office/drawing/2014/main" id="{FAE108E1-DE9D-143E-B315-AD674F30E18D}"/>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2F157F38-674E-1BB5-F1A8-3DAE947D9A6D}"/>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22" name="Title 5">
            <a:extLst>
              <a:ext uri="{FF2B5EF4-FFF2-40B4-BE49-F238E27FC236}">
                <a16:creationId xmlns:a16="http://schemas.microsoft.com/office/drawing/2014/main" id="{3A07F8B2-5EEE-854D-1584-CC9606577DC4}"/>
              </a:ext>
            </a:extLst>
          </p:cNvPr>
          <p:cNvSpPr>
            <a:spLocks noGrp="1"/>
          </p:cNvSpPr>
          <p:nvPr>
            <p:ph type="title" hasCustomPrompt="1"/>
          </p:nvPr>
        </p:nvSpPr>
        <p:spPr>
          <a:xfrm>
            <a:off x="2895600" y="2501054"/>
            <a:ext cx="6400800" cy="927946"/>
          </a:xfrm>
        </p:spPr>
        <p:txBody>
          <a:bodyPr wrap="square">
            <a:spAutoFit/>
          </a:bodyPr>
          <a:lstStyle>
            <a:lvl1pPr algn="ctr">
              <a:defRPr sz="6700">
                <a:solidFill>
                  <a:schemeClr val="tx1">
                    <a:alpha val="65000"/>
                  </a:schemeClr>
                </a:solidFill>
                <a:latin typeface="+mj-lt"/>
              </a:defRPr>
            </a:lvl1pPr>
          </a:lstStyle>
          <a:p>
            <a:r>
              <a:rPr lang="en-US"/>
              <a:t>TITRE</a:t>
            </a:r>
          </a:p>
        </p:txBody>
      </p:sp>
      <p:sp>
        <p:nvSpPr>
          <p:cNvPr id="23" name="Text Placeholder 14">
            <a:extLst>
              <a:ext uri="{FF2B5EF4-FFF2-40B4-BE49-F238E27FC236}">
                <a16:creationId xmlns:a16="http://schemas.microsoft.com/office/drawing/2014/main" id="{06F03F7F-21AC-6E33-61EF-24D74E8565D3}"/>
              </a:ext>
            </a:extLst>
          </p:cNvPr>
          <p:cNvSpPr>
            <a:spLocks noGrp="1"/>
          </p:cNvSpPr>
          <p:nvPr>
            <p:ph type="body" sz="quarter" idx="13" hasCustomPrompt="1"/>
          </p:nvPr>
        </p:nvSpPr>
        <p:spPr>
          <a:xfrm>
            <a:off x="2895600" y="3132178"/>
            <a:ext cx="6400800" cy="867995"/>
          </a:xfrm>
        </p:spPr>
        <p:txBody>
          <a:bodyPr wrap="square">
            <a:spAutoFit/>
          </a:bodyPr>
          <a:lstStyle>
            <a:lvl1pPr marL="0" indent="0" algn="ctr">
              <a:buNone/>
              <a:defRPr sz="5400" b="1">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r>
              <a:rPr lang="en-US"/>
              <a:t>Sous-</a:t>
            </a:r>
            <a:r>
              <a:rPr lang="en-US" err="1"/>
              <a:t>titre</a:t>
            </a:r>
            <a:endParaRPr lang="en-US"/>
          </a:p>
        </p:txBody>
      </p:sp>
      <p:grpSp>
        <p:nvGrpSpPr>
          <p:cNvPr id="30" name="Groupe 29">
            <a:extLst>
              <a:ext uri="{FF2B5EF4-FFF2-40B4-BE49-F238E27FC236}">
                <a16:creationId xmlns:a16="http://schemas.microsoft.com/office/drawing/2014/main" id="{952D104F-256D-A878-70C3-5C541368BF38}"/>
              </a:ext>
            </a:extLst>
          </p:cNvPr>
          <p:cNvGrpSpPr/>
          <p:nvPr userDrawn="1"/>
        </p:nvGrpSpPr>
        <p:grpSpPr>
          <a:xfrm rot="15391924">
            <a:off x="10515324" y="4562409"/>
            <a:ext cx="1451280" cy="1377724"/>
            <a:chOff x="6664958" y="846299"/>
            <a:chExt cx="5103468" cy="4844807"/>
          </a:xfrm>
          <a:solidFill>
            <a:schemeClr val="bg2"/>
          </a:solidFill>
        </p:grpSpPr>
        <p:sp>
          <p:nvSpPr>
            <p:cNvPr id="31" name="Forme libre : forme 30">
              <a:extLst>
                <a:ext uri="{FF2B5EF4-FFF2-40B4-BE49-F238E27FC236}">
                  <a16:creationId xmlns:a16="http://schemas.microsoft.com/office/drawing/2014/main" id="{008CF2BB-0477-4CC8-A992-4DC1465976D6}"/>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2" name="Forme libre : forme 31">
              <a:extLst>
                <a:ext uri="{FF2B5EF4-FFF2-40B4-BE49-F238E27FC236}">
                  <a16:creationId xmlns:a16="http://schemas.microsoft.com/office/drawing/2014/main" id="{FEB01862-81DD-C189-052A-9F1A572D6E8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9" name="Forme libre : forme 8">
            <a:extLst>
              <a:ext uri="{FF2B5EF4-FFF2-40B4-BE49-F238E27FC236}">
                <a16:creationId xmlns:a16="http://schemas.microsoft.com/office/drawing/2014/main" id="{F8D67187-A3BD-E421-CFA5-4F6CB270B8DB}"/>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 name="Date Placeholder 2">
            <a:extLst>
              <a:ext uri="{FF2B5EF4-FFF2-40B4-BE49-F238E27FC236}">
                <a16:creationId xmlns:a16="http://schemas.microsoft.com/office/drawing/2014/main" id="{2A521C75-5691-8947-EA29-F65B24DF1009}"/>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11" name="Footer Placeholder 3">
            <a:extLst>
              <a:ext uri="{FF2B5EF4-FFF2-40B4-BE49-F238E27FC236}">
                <a16:creationId xmlns:a16="http://schemas.microsoft.com/office/drawing/2014/main" id="{1DAD7849-7B50-BC7C-E46F-04EA0CA9985F}"/>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12" name="Slide Number Placeholder 4">
            <a:extLst>
              <a:ext uri="{FF2B5EF4-FFF2-40B4-BE49-F238E27FC236}">
                <a16:creationId xmlns:a16="http://schemas.microsoft.com/office/drawing/2014/main" id="{06EB81DE-9077-7B53-AE18-5F3C111BFC83}"/>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330234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  Section divider  (option 1)">
    <p:spTree>
      <p:nvGrpSpPr>
        <p:cNvPr id="1" name=""/>
        <p:cNvGrpSpPr/>
        <p:nvPr/>
      </p:nvGrpSpPr>
      <p:grpSpPr>
        <a:xfrm>
          <a:off x="0" y="0"/>
          <a:ext cx="0" cy="0"/>
          <a:chOff x="0" y="0"/>
          <a:chExt cx="0" cy="0"/>
        </a:xfrm>
      </p:grpSpPr>
      <p:sp>
        <p:nvSpPr>
          <p:cNvPr id="14" name="Forme libre : forme 17">
            <a:extLst>
              <a:ext uri="{FF2B5EF4-FFF2-40B4-BE49-F238E27FC236}">
                <a16:creationId xmlns:a16="http://schemas.microsoft.com/office/drawing/2014/main" id="{334F86CF-1932-8063-9FE2-F183AB41A8BF}"/>
              </a:ext>
            </a:extLst>
          </p:cNvPr>
          <p:cNvSpPr txBox="1">
            <a:spLocks/>
          </p:cNvSpPr>
          <p:nvPr userDrawn="1"/>
        </p:nvSpPr>
        <p:spPr>
          <a:xfrm>
            <a:off x="-1571044" y="-1330850"/>
            <a:ext cx="4675362" cy="4675362"/>
          </a:xfrm>
          <a:custGeom>
            <a:avLst/>
            <a:gdLst>
              <a:gd name="connsiteX0" fmla="*/ 2337681 w 4675362"/>
              <a:gd name="connsiteY0" fmla="*/ 0 h 4675362"/>
              <a:gd name="connsiteX1" fmla="*/ 4675362 w 4675362"/>
              <a:gd name="connsiteY1" fmla="*/ 2337681 h 4675362"/>
              <a:gd name="connsiteX2" fmla="*/ 2337681 w 4675362"/>
              <a:gd name="connsiteY2" fmla="*/ 4675362 h 4675362"/>
              <a:gd name="connsiteX3" fmla="*/ 0 w 4675362"/>
              <a:gd name="connsiteY3" fmla="*/ 2337681 h 4675362"/>
              <a:gd name="connsiteX4" fmla="*/ 2337681 w 4675362"/>
              <a:gd name="connsiteY4" fmla="*/ 0 h 4675362"/>
              <a:gd name="connsiteX5" fmla="*/ 2337681 w 4675362"/>
              <a:gd name="connsiteY5" fmla="*/ 1036042 h 4675362"/>
              <a:gd name="connsiteX6" fmla="*/ 1036042 w 4675362"/>
              <a:gd name="connsiteY6" fmla="*/ 2337681 h 4675362"/>
              <a:gd name="connsiteX7" fmla="*/ 2337681 w 4675362"/>
              <a:gd name="connsiteY7" fmla="*/ 3639320 h 4675362"/>
              <a:gd name="connsiteX8" fmla="*/ 3639320 w 4675362"/>
              <a:gd name="connsiteY8" fmla="*/ 2337681 h 4675362"/>
              <a:gd name="connsiteX9" fmla="*/ 2337681 w 4675362"/>
              <a:gd name="connsiteY9" fmla="*/ 1036042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5362" h="4675362">
                <a:moveTo>
                  <a:pt x="2337681" y="0"/>
                </a:moveTo>
                <a:cubicBezTo>
                  <a:pt x="3628747" y="0"/>
                  <a:pt x="4675362" y="1046615"/>
                  <a:pt x="4675362" y="2337681"/>
                </a:cubicBezTo>
                <a:cubicBezTo>
                  <a:pt x="4675362" y="3628747"/>
                  <a:pt x="3628747" y="4675362"/>
                  <a:pt x="2337681" y="4675362"/>
                </a:cubicBezTo>
                <a:cubicBezTo>
                  <a:pt x="1046615" y="4675362"/>
                  <a:pt x="0" y="3628747"/>
                  <a:pt x="0" y="2337681"/>
                </a:cubicBezTo>
                <a:cubicBezTo>
                  <a:pt x="0" y="1046615"/>
                  <a:pt x="1046615" y="0"/>
                  <a:pt x="2337681" y="0"/>
                </a:cubicBezTo>
                <a:close/>
                <a:moveTo>
                  <a:pt x="2337681" y="1036042"/>
                </a:moveTo>
                <a:cubicBezTo>
                  <a:pt x="1618806" y="1036042"/>
                  <a:pt x="1036042" y="1618806"/>
                  <a:pt x="1036042" y="2337681"/>
                </a:cubicBezTo>
                <a:cubicBezTo>
                  <a:pt x="1036042" y="3056556"/>
                  <a:pt x="1618806" y="3639320"/>
                  <a:pt x="2337681" y="3639320"/>
                </a:cubicBezTo>
                <a:cubicBezTo>
                  <a:pt x="3056556" y="3639320"/>
                  <a:pt x="3639320" y="3056556"/>
                  <a:pt x="3639320" y="2337681"/>
                </a:cubicBezTo>
                <a:cubicBezTo>
                  <a:pt x="3639320" y="1618806"/>
                  <a:pt x="3056556" y="1036042"/>
                  <a:pt x="2337681" y="1036042"/>
                </a:cubicBezTo>
                <a:close/>
              </a:path>
            </a:pathLst>
          </a:custGeom>
          <a:solidFill>
            <a:schemeClr val="bg1">
              <a:alpha val="17000"/>
            </a:schemeClr>
          </a:solidFill>
          <a:ln w="12700">
            <a:noFill/>
          </a:ln>
        </p:spPr>
        <p:txBody>
          <a:bodyPr vert="horz" wrap="square" lIns="0" tIns="0" rIns="0" bIns="0" rtlCol="0" anchor="ctr">
            <a:noAutofit/>
          </a:bodyPr>
          <a:lstStyle>
            <a:lvl1pPr marL="0" indent="0" algn="ctr" defTabSz="914400" rtl="0" eaLnBrk="1" latinLnBrk="0" hangingPunct="1">
              <a:lnSpc>
                <a:spcPct val="110000"/>
              </a:lnSpc>
              <a:spcBef>
                <a:spcPts val="800"/>
              </a:spcBef>
              <a:buFont typeface="Arial" panose="020B0604020202020204" pitchFamily="34" charset="0"/>
              <a:buNone/>
              <a:defRPr sz="1800" kern="1200">
                <a:solidFill>
                  <a:schemeClr val="tx1"/>
                </a:solidFill>
                <a:latin typeface="+mn-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a:latin typeface="Arial" panose="020B0604020202020204" pitchFamily="34" charset="0"/>
            </a:endParaRPr>
          </a:p>
        </p:txBody>
      </p:sp>
      <p:grpSp>
        <p:nvGrpSpPr>
          <p:cNvPr id="26" name="Groupe 25">
            <a:extLst>
              <a:ext uri="{FF2B5EF4-FFF2-40B4-BE49-F238E27FC236}">
                <a16:creationId xmlns:a16="http://schemas.microsoft.com/office/drawing/2014/main" id="{5053BAD6-5412-8294-4616-2619EB280B85}"/>
              </a:ext>
            </a:extLst>
          </p:cNvPr>
          <p:cNvGrpSpPr/>
          <p:nvPr userDrawn="1"/>
        </p:nvGrpSpPr>
        <p:grpSpPr>
          <a:xfrm rot="15391924">
            <a:off x="10326953" y="4455258"/>
            <a:ext cx="1683584" cy="1598254"/>
            <a:chOff x="6664958" y="846299"/>
            <a:chExt cx="5103468" cy="4844807"/>
          </a:xfrm>
          <a:solidFill>
            <a:schemeClr val="bg1">
              <a:alpha val="17000"/>
            </a:schemeClr>
          </a:solidFill>
        </p:grpSpPr>
        <p:sp>
          <p:nvSpPr>
            <p:cNvPr id="8" name="Forme libre : forme 7">
              <a:extLst>
                <a:ext uri="{FF2B5EF4-FFF2-40B4-BE49-F238E27FC236}">
                  <a16:creationId xmlns:a16="http://schemas.microsoft.com/office/drawing/2014/main" id="{FAE108E1-DE9D-143E-B315-AD674F30E18D}"/>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5" name="Forme libre : forme 24">
              <a:extLst>
                <a:ext uri="{FF2B5EF4-FFF2-40B4-BE49-F238E27FC236}">
                  <a16:creationId xmlns:a16="http://schemas.microsoft.com/office/drawing/2014/main" id="{2F157F38-674E-1BB5-F1A8-3DAE947D9A6D}"/>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23" name="Text Placeholder 14">
            <a:extLst>
              <a:ext uri="{FF2B5EF4-FFF2-40B4-BE49-F238E27FC236}">
                <a16:creationId xmlns:a16="http://schemas.microsoft.com/office/drawing/2014/main" id="{06F03F7F-21AC-6E33-61EF-24D74E8565D3}"/>
              </a:ext>
            </a:extLst>
          </p:cNvPr>
          <p:cNvSpPr>
            <a:spLocks noGrp="1"/>
          </p:cNvSpPr>
          <p:nvPr>
            <p:ph type="body" sz="quarter" idx="13" hasCustomPrompt="1"/>
          </p:nvPr>
        </p:nvSpPr>
        <p:spPr>
          <a:xfrm>
            <a:off x="2895600" y="2605967"/>
            <a:ext cx="6400800" cy="437236"/>
          </a:xfrm>
        </p:spPr>
        <p:txBody>
          <a:bodyPr wrap="square">
            <a:spAutoFit/>
          </a:bodyPr>
          <a:lstStyle>
            <a:lvl1pPr marL="0" indent="0" algn="ctr">
              <a:buNone/>
              <a:defRPr sz="2800" b="1">
                <a:solidFill>
                  <a:schemeClr val="tx1">
                    <a:alpha val="90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r>
              <a:rPr lang="en-US"/>
              <a:t>Phrase/</a:t>
            </a:r>
            <a:r>
              <a:rPr lang="en-US" err="1"/>
              <a:t>Positionnement</a:t>
            </a:r>
            <a:r>
              <a:rPr lang="en-US"/>
              <a:t>/</a:t>
            </a:r>
            <a:r>
              <a:rPr lang="en-US" err="1"/>
              <a:t>contexte</a:t>
            </a:r>
            <a:endParaRPr lang="en-US"/>
          </a:p>
        </p:txBody>
      </p:sp>
      <p:grpSp>
        <p:nvGrpSpPr>
          <p:cNvPr id="30" name="Groupe 29">
            <a:extLst>
              <a:ext uri="{FF2B5EF4-FFF2-40B4-BE49-F238E27FC236}">
                <a16:creationId xmlns:a16="http://schemas.microsoft.com/office/drawing/2014/main" id="{952D104F-256D-A878-70C3-5C541368BF38}"/>
              </a:ext>
            </a:extLst>
          </p:cNvPr>
          <p:cNvGrpSpPr/>
          <p:nvPr userDrawn="1"/>
        </p:nvGrpSpPr>
        <p:grpSpPr>
          <a:xfrm rot="15391924">
            <a:off x="10515324" y="4562409"/>
            <a:ext cx="1451280" cy="1377724"/>
            <a:chOff x="6664958" y="846299"/>
            <a:chExt cx="5103468" cy="4844807"/>
          </a:xfrm>
          <a:solidFill>
            <a:schemeClr val="bg2"/>
          </a:solidFill>
        </p:grpSpPr>
        <p:sp>
          <p:nvSpPr>
            <p:cNvPr id="31" name="Forme libre : forme 30">
              <a:extLst>
                <a:ext uri="{FF2B5EF4-FFF2-40B4-BE49-F238E27FC236}">
                  <a16:creationId xmlns:a16="http://schemas.microsoft.com/office/drawing/2014/main" id="{008CF2BB-0477-4CC8-A992-4DC1465976D6}"/>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32" name="Forme libre : forme 31">
              <a:extLst>
                <a:ext uri="{FF2B5EF4-FFF2-40B4-BE49-F238E27FC236}">
                  <a16:creationId xmlns:a16="http://schemas.microsoft.com/office/drawing/2014/main" id="{FEB01862-81DD-C189-052A-9F1A572D6E84}"/>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9" name="Forme libre : forme 8">
            <a:extLst>
              <a:ext uri="{FF2B5EF4-FFF2-40B4-BE49-F238E27FC236}">
                <a16:creationId xmlns:a16="http://schemas.microsoft.com/office/drawing/2014/main" id="{F8D67187-A3BD-E421-CFA5-4F6CB270B8DB}"/>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2" name="Date Placeholder 2">
            <a:extLst>
              <a:ext uri="{FF2B5EF4-FFF2-40B4-BE49-F238E27FC236}">
                <a16:creationId xmlns:a16="http://schemas.microsoft.com/office/drawing/2014/main" id="{2A521C75-5691-8947-EA29-F65B24DF1009}"/>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11" name="Footer Placeholder 3">
            <a:extLst>
              <a:ext uri="{FF2B5EF4-FFF2-40B4-BE49-F238E27FC236}">
                <a16:creationId xmlns:a16="http://schemas.microsoft.com/office/drawing/2014/main" id="{1DAD7849-7B50-BC7C-E46F-04EA0CA9985F}"/>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12" name="Slide Number Placeholder 4">
            <a:extLst>
              <a:ext uri="{FF2B5EF4-FFF2-40B4-BE49-F238E27FC236}">
                <a16:creationId xmlns:a16="http://schemas.microsoft.com/office/drawing/2014/main" id="{06EB81DE-9077-7B53-AE18-5F3C111BFC83}"/>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2718180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  Section divider  (option 1)">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EC9CC24-D5A1-293B-9B6C-F6B05C74A45B}"/>
              </a:ext>
            </a:extLst>
          </p:cNvPr>
          <p:cNvSpPr>
            <a:spLocks noGrp="1"/>
          </p:cNvSpPr>
          <p:nvPr>
            <p:ph type="pic" sz="quarter" idx="30"/>
          </p:nvPr>
        </p:nvSpPr>
        <p:spPr>
          <a:xfrm>
            <a:off x="0" y="0"/>
            <a:ext cx="12192000" cy="6319838"/>
          </a:xfrm>
          <a:solidFill>
            <a:schemeClr val="bg2"/>
          </a:solidFill>
        </p:spPr>
        <p:txBody>
          <a:bodyPr tIns="2628000"/>
          <a:lstStyle>
            <a:lvl1pPr marL="0" indent="0" algn="ctr">
              <a:buNone/>
              <a:defRPr i="1">
                <a:solidFill>
                  <a:schemeClr val="tx1"/>
                </a:solidFill>
                <a:latin typeface="+mj-lt"/>
              </a:defRPr>
            </a:lvl1pPr>
          </a:lstStyle>
          <a:p>
            <a:r>
              <a:rPr lang="fr-FR"/>
              <a:t>Cliquez sur l'icône pour ajouter une image</a:t>
            </a:r>
            <a:endParaRPr lang="en-US"/>
          </a:p>
        </p:txBody>
      </p:sp>
      <p:sp>
        <p:nvSpPr>
          <p:cNvPr id="22" name="Title 5">
            <a:extLst>
              <a:ext uri="{FF2B5EF4-FFF2-40B4-BE49-F238E27FC236}">
                <a16:creationId xmlns:a16="http://schemas.microsoft.com/office/drawing/2014/main" id="{3A07F8B2-5EEE-854D-1584-CC9606577DC4}"/>
              </a:ext>
            </a:extLst>
          </p:cNvPr>
          <p:cNvSpPr>
            <a:spLocks noGrp="1"/>
          </p:cNvSpPr>
          <p:nvPr>
            <p:ph type="title" hasCustomPrompt="1"/>
          </p:nvPr>
        </p:nvSpPr>
        <p:spPr>
          <a:xfrm>
            <a:off x="2325203" y="2348518"/>
            <a:ext cx="6400800" cy="997196"/>
          </a:xfrm>
        </p:spPr>
        <p:txBody>
          <a:bodyPr wrap="square">
            <a:spAutoFit/>
          </a:bodyPr>
          <a:lstStyle>
            <a:lvl1pPr algn="ctr">
              <a:defRPr sz="7200" b="1">
                <a:solidFill>
                  <a:schemeClr val="tx1"/>
                </a:solidFill>
                <a:latin typeface="+mj-lt"/>
              </a:defRPr>
            </a:lvl1pPr>
          </a:lstStyle>
          <a:p>
            <a:r>
              <a:rPr lang="en-US" err="1"/>
              <a:t>Titre</a:t>
            </a:r>
            <a:endParaRPr lang="en-US"/>
          </a:p>
        </p:txBody>
      </p:sp>
      <p:sp>
        <p:nvSpPr>
          <p:cNvPr id="23" name="Text Placeholder 14">
            <a:extLst>
              <a:ext uri="{FF2B5EF4-FFF2-40B4-BE49-F238E27FC236}">
                <a16:creationId xmlns:a16="http://schemas.microsoft.com/office/drawing/2014/main" id="{06F03F7F-21AC-6E33-61EF-24D74E8565D3}"/>
              </a:ext>
            </a:extLst>
          </p:cNvPr>
          <p:cNvSpPr>
            <a:spLocks noGrp="1"/>
          </p:cNvSpPr>
          <p:nvPr>
            <p:ph type="body" sz="quarter" idx="13" hasCustomPrompt="1"/>
          </p:nvPr>
        </p:nvSpPr>
        <p:spPr>
          <a:xfrm>
            <a:off x="2522551" y="3048892"/>
            <a:ext cx="6400800" cy="936923"/>
          </a:xfrm>
        </p:spPr>
        <p:txBody>
          <a:bodyPr wrap="square">
            <a:spAutoFit/>
          </a:bodyPr>
          <a:lstStyle>
            <a:lvl1pPr marL="0" indent="0" algn="ctr">
              <a:buNone/>
              <a:defRPr sz="6000" b="1">
                <a:solidFill>
                  <a:schemeClr val="tx1">
                    <a:alpha val="33000"/>
                  </a:schemeClr>
                </a:solidFill>
                <a:latin typeface="+mj-lt"/>
              </a:defRPr>
            </a:lvl1pPr>
            <a:lvl2pPr marL="178775" indent="0">
              <a:buNone/>
              <a:defRPr>
                <a:solidFill>
                  <a:schemeClr val="bg1"/>
                </a:solidFill>
              </a:defRPr>
            </a:lvl2pPr>
            <a:lvl3pPr marL="360000" indent="0">
              <a:buNone/>
              <a:defRPr>
                <a:solidFill>
                  <a:schemeClr val="bg1"/>
                </a:solidFill>
              </a:defRPr>
            </a:lvl3pPr>
            <a:lvl4pPr marL="539138" indent="0">
              <a:buNone/>
              <a:defRPr>
                <a:solidFill>
                  <a:schemeClr val="bg1"/>
                </a:solidFill>
              </a:defRPr>
            </a:lvl4pPr>
            <a:lvl5pPr marL="720000" indent="0">
              <a:buNone/>
              <a:defRPr>
                <a:solidFill>
                  <a:schemeClr val="bg1"/>
                </a:solidFill>
              </a:defRPr>
            </a:lvl5pPr>
          </a:lstStyle>
          <a:p>
            <a:pPr lvl="0"/>
            <a:r>
              <a:rPr lang="en-US"/>
              <a:t>Sous-</a:t>
            </a:r>
            <a:r>
              <a:rPr lang="en-US" err="1"/>
              <a:t>titre</a:t>
            </a:r>
            <a:endParaRPr lang="en-US"/>
          </a:p>
        </p:txBody>
      </p:sp>
      <p:grpSp>
        <p:nvGrpSpPr>
          <p:cNvPr id="6" name="Groupe 5">
            <a:extLst>
              <a:ext uri="{FF2B5EF4-FFF2-40B4-BE49-F238E27FC236}">
                <a16:creationId xmlns:a16="http://schemas.microsoft.com/office/drawing/2014/main" id="{8A503AA2-F8C9-C674-B2D2-FF42F6D54975}"/>
              </a:ext>
            </a:extLst>
          </p:cNvPr>
          <p:cNvGrpSpPr/>
          <p:nvPr userDrawn="1"/>
        </p:nvGrpSpPr>
        <p:grpSpPr>
          <a:xfrm rot="15391924">
            <a:off x="10515324" y="4562409"/>
            <a:ext cx="1451280" cy="1377724"/>
            <a:chOff x="6664958" y="846299"/>
            <a:chExt cx="5103468" cy="4844807"/>
          </a:xfrm>
          <a:solidFill>
            <a:schemeClr val="bg1">
              <a:alpha val="17000"/>
            </a:schemeClr>
          </a:solidFill>
        </p:grpSpPr>
        <p:sp>
          <p:nvSpPr>
            <p:cNvPr id="7" name="Forme libre : forme 6">
              <a:extLst>
                <a:ext uri="{FF2B5EF4-FFF2-40B4-BE49-F238E27FC236}">
                  <a16:creationId xmlns:a16="http://schemas.microsoft.com/office/drawing/2014/main" id="{9D3EA574-B5E6-9014-2D9F-18462C8F81E2}"/>
                </a:ext>
              </a:extLst>
            </p:cNvPr>
            <p:cNvSpPr/>
            <p:nvPr userDrawn="1"/>
          </p:nvSpPr>
          <p:spPr>
            <a:xfrm rot="1959719">
              <a:off x="6664958" y="846299"/>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9" name="Forme libre : forme 8">
              <a:extLst>
                <a:ext uri="{FF2B5EF4-FFF2-40B4-BE49-F238E27FC236}">
                  <a16:creationId xmlns:a16="http://schemas.microsoft.com/office/drawing/2014/main" id="{F4ED2C07-6B7A-8E2B-A6CB-DD50155E83C9}"/>
                </a:ext>
              </a:extLst>
            </p:cNvPr>
            <p:cNvSpPr/>
            <p:nvPr userDrawn="1"/>
          </p:nvSpPr>
          <p:spPr>
            <a:xfrm rot="12749481">
              <a:off x="9429843" y="1015744"/>
              <a:ext cx="2338583" cy="4675362"/>
            </a:xfrm>
            <a:custGeom>
              <a:avLst/>
              <a:gdLst>
                <a:gd name="connsiteX0" fmla="*/ 2337681 w 2338583"/>
                <a:gd name="connsiteY0" fmla="*/ 0 h 4675362"/>
                <a:gd name="connsiteX1" fmla="*/ 2338583 w 2338583"/>
                <a:gd name="connsiteY1" fmla="*/ 46 h 4675362"/>
                <a:gd name="connsiteX2" fmla="*/ 2338583 w 2338583"/>
                <a:gd name="connsiteY2" fmla="*/ 1036088 h 4675362"/>
                <a:gd name="connsiteX3" fmla="*/ 2337681 w 2338583"/>
                <a:gd name="connsiteY3" fmla="*/ 1036042 h 4675362"/>
                <a:gd name="connsiteX4" fmla="*/ 1036042 w 2338583"/>
                <a:gd name="connsiteY4" fmla="*/ 2337681 h 4675362"/>
                <a:gd name="connsiteX5" fmla="*/ 2337681 w 2338583"/>
                <a:gd name="connsiteY5" fmla="*/ 3639320 h 4675362"/>
                <a:gd name="connsiteX6" fmla="*/ 2338583 w 2338583"/>
                <a:gd name="connsiteY6" fmla="*/ 3639275 h 4675362"/>
                <a:gd name="connsiteX7" fmla="*/ 2338583 w 2338583"/>
                <a:gd name="connsiteY7" fmla="*/ 4675317 h 4675362"/>
                <a:gd name="connsiteX8" fmla="*/ 2337681 w 2338583"/>
                <a:gd name="connsiteY8" fmla="*/ 4675362 h 4675362"/>
                <a:gd name="connsiteX9" fmla="*/ 0 w 2338583"/>
                <a:gd name="connsiteY9" fmla="*/ 2337681 h 4675362"/>
                <a:gd name="connsiteX10" fmla="*/ 2337681 w 2338583"/>
                <a:gd name="connsiteY10" fmla="*/ 0 h 467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8583" h="4675362">
                  <a:moveTo>
                    <a:pt x="2337681" y="0"/>
                  </a:moveTo>
                  <a:lnTo>
                    <a:pt x="2338583" y="46"/>
                  </a:lnTo>
                  <a:lnTo>
                    <a:pt x="2338583" y="1036088"/>
                  </a:lnTo>
                  <a:lnTo>
                    <a:pt x="2337681" y="1036042"/>
                  </a:lnTo>
                  <a:cubicBezTo>
                    <a:pt x="1618806" y="1036042"/>
                    <a:pt x="1036042" y="1618806"/>
                    <a:pt x="1036042" y="2337681"/>
                  </a:cubicBezTo>
                  <a:cubicBezTo>
                    <a:pt x="1036042" y="3056556"/>
                    <a:pt x="1618806" y="3639320"/>
                    <a:pt x="2337681" y="3639320"/>
                  </a:cubicBezTo>
                  <a:lnTo>
                    <a:pt x="2338583" y="3639275"/>
                  </a:lnTo>
                  <a:lnTo>
                    <a:pt x="2338583" y="4675317"/>
                  </a:lnTo>
                  <a:lnTo>
                    <a:pt x="2337681" y="4675362"/>
                  </a:lnTo>
                  <a:cubicBezTo>
                    <a:pt x="1046615" y="4675362"/>
                    <a:pt x="0" y="3628747"/>
                    <a:pt x="0" y="2337681"/>
                  </a:cubicBezTo>
                  <a:cubicBezTo>
                    <a:pt x="0" y="1046615"/>
                    <a:pt x="1046615" y="0"/>
                    <a:pt x="2337681"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grpSp>
      <p:sp>
        <p:nvSpPr>
          <p:cNvPr id="8" name="Ellipse 7">
            <a:extLst>
              <a:ext uri="{FF2B5EF4-FFF2-40B4-BE49-F238E27FC236}">
                <a16:creationId xmlns:a16="http://schemas.microsoft.com/office/drawing/2014/main" id="{A634C7B3-552A-1F65-C848-D1AEE39EA222}"/>
              </a:ext>
            </a:extLst>
          </p:cNvPr>
          <p:cNvSpPr/>
          <p:nvPr userDrawn="1"/>
        </p:nvSpPr>
        <p:spPr>
          <a:xfrm>
            <a:off x="10967954" y="183642"/>
            <a:ext cx="724148" cy="724148"/>
          </a:xfrm>
          <a:prstGeom prst="ellipse">
            <a:avLst/>
          </a:prstGeom>
          <a:solidFill>
            <a:schemeClr val="bg1">
              <a:alpha val="18000"/>
            </a:schemeClr>
          </a:solidFill>
          <a:ln>
            <a:noFill/>
          </a:ln>
        </p:spPr>
        <p:style>
          <a:lnRef idx="0">
            <a:scrgbClr r="0" g="0" b="0"/>
          </a:lnRef>
          <a:fillRef idx="0">
            <a:scrgbClr r="0" g="0" b="0"/>
          </a:fillRef>
          <a:effectRef idx="0">
            <a:scrgbClr r="0" g="0" b="0"/>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latin typeface="Arial" panose="020B0604020202020204" pitchFamily="34" charset="0"/>
            </a:endParaRPr>
          </a:p>
        </p:txBody>
      </p:sp>
      <p:sp>
        <p:nvSpPr>
          <p:cNvPr id="10" name="Ellipse 9">
            <a:extLst>
              <a:ext uri="{FF2B5EF4-FFF2-40B4-BE49-F238E27FC236}">
                <a16:creationId xmlns:a16="http://schemas.microsoft.com/office/drawing/2014/main" id="{187E4D82-A024-8BB3-BE76-26F9998482E5}"/>
              </a:ext>
            </a:extLst>
          </p:cNvPr>
          <p:cNvSpPr/>
          <p:nvPr userDrawn="1"/>
        </p:nvSpPr>
        <p:spPr>
          <a:xfrm>
            <a:off x="10531986" y="545716"/>
            <a:ext cx="397704" cy="397704"/>
          </a:xfrm>
          <a:prstGeom prst="ellipse">
            <a:avLst/>
          </a:prstGeom>
          <a:solidFill>
            <a:schemeClr val="bg1">
              <a:alpha val="1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latin typeface="Arial" panose="020B0604020202020204" pitchFamily="34" charset="0"/>
            </a:endParaRPr>
          </a:p>
        </p:txBody>
      </p:sp>
      <p:sp>
        <p:nvSpPr>
          <p:cNvPr id="11" name="Forme libre : forme 10">
            <a:extLst>
              <a:ext uri="{FF2B5EF4-FFF2-40B4-BE49-F238E27FC236}">
                <a16:creationId xmlns:a16="http://schemas.microsoft.com/office/drawing/2014/main" id="{FC0B44EA-236B-29F3-0941-C84C874AA03D}"/>
              </a:ext>
            </a:extLst>
          </p:cNvPr>
          <p:cNvSpPr/>
          <p:nvPr userDrawn="1"/>
        </p:nvSpPr>
        <p:spPr>
          <a:xfrm>
            <a:off x="0" y="0"/>
            <a:ext cx="3104318" cy="3344512"/>
          </a:xfrm>
          <a:custGeom>
            <a:avLst/>
            <a:gdLst>
              <a:gd name="connsiteX0" fmla="*/ 1591360 w 3104318"/>
              <a:gd name="connsiteY0" fmla="*/ 0 h 3344512"/>
              <a:gd name="connsiteX1" fmla="*/ 2873933 w 3104318"/>
              <a:gd name="connsiteY1" fmla="*/ 0 h 3344512"/>
              <a:gd name="connsiteX2" fmla="*/ 2920612 w 3104318"/>
              <a:gd name="connsiteY2" fmla="*/ 96900 h 3344512"/>
              <a:gd name="connsiteX3" fmla="*/ 3104318 w 3104318"/>
              <a:gd name="connsiteY3" fmla="*/ 1006831 h 3344512"/>
              <a:gd name="connsiteX4" fmla="*/ 766637 w 3104318"/>
              <a:gd name="connsiteY4" fmla="*/ 3344512 h 3344512"/>
              <a:gd name="connsiteX5" fmla="*/ 71482 w 3104318"/>
              <a:gd name="connsiteY5" fmla="*/ 3239415 h 3344512"/>
              <a:gd name="connsiteX6" fmla="*/ 0 w 3104318"/>
              <a:gd name="connsiteY6" fmla="*/ 3213252 h 3344512"/>
              <a:gd name="connsiteX7" fmla="*/ 0 w 3104318"/>
              <a:gd name="connsiteY7" fmla="*/ 2057098 h 3344512"/>
              <a:gd name="connsiteX8" fmla="*/ 38878 w 3104318"/>
              <a:gd name="connsiteY8" fmla="*/ 2086170 h 3344512"/>
              <a:gd name="connsiteX9" fmla="*/ 766637 w 3104318"/>
              <a:gd name="connsiteY9" fmla="*/ 2308470 h 3344512"/>
              <a:gd name="connsiteX10" fmla="*/ 2068276 w 3104318"/>
              <a:gd name="connsiteY10" fmla="*/ 1006831 h 3344512"/>
              <a:gd name="connsiteX11" fmla="*/ 1594600 w 3104318"/>
              <a:gd name="connsiteY11" fmla="*/ 2423 h 3344512"/>
              <a:gd name="connsiteX12" fmla="*/ 1591360 w 3104318"/>
              <a:gd name="connsiteY12" fmla="*/ 0 h 33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318" h="3344512">
                <a:moveTo>
                  <a:pt x="1591360" y="0"/>
                </a:moveTo>
                <a:lnTo>
                  <a:pt x="2873933" y="0"/>
                </a:lnTo>
                <a:lnTo>
                  <a:pt x="2920612" y="96900"/>
                </a:lnTo>
                <a:cubicBezTo>
                  <a:pt x="3038905" y="376576"/>
                  <a:pt x="3104318" y="684065"/>
                  <a:pt x="3104318" y="1006831"/>
                </a:cubicBezTo>
                <a:cubicBezTo>
                  <a:pt x="3104318" y="2297897"/>
                  <a:pt x="2057703" y="3344512"/>
                  <a:pt x="766637" y="3344512"/>
                </a:cubicBezTo>
                <a:cubicBezTo>
                  <a:pt x="524562" y="3344512"/>
                  <a:pt x="291081" y="3307717"/>
                  <a:pt x="71482" y="3239415"/>
                </a:cubicBezTo>
                <a:lnTo>
                  <a:pt x="0" y="3213252"/>
                </a:lnTo>
                <a:lnTo>
                  <a:pt x="0" y="2057098"/>
                </a:lnTo>
                <a:lnTo>
                  <a:pt x="38878" y="2086170"/>
                </a:lnTo>
                <a:cubicBezTo>
                  <a:pt x="246621" y="2226519"/>
                  <a:pt x="497059" y="2308470"/>
                  <a:pt x="766637" y="2308470"/>
                </a:cubicBezTo>
                <a:cubicBezTo>
                  <a:pt x="1485512" y="2308470"/>
                  <a:pt x="2068276" y="1725706"/>
                  <a:pt x="2068276" y="1006831"/>
                </a:cubicBezTo>
                <a:cubicBezTo>
                  <a:pt x="2068276" y="602464"/>
                  <a:pt x="1883886" y="241163"/>
                  <a:pt x="1594600" y="2423"/>
                </a:cubicBezTo>
                <a:lnTo>
                  <a:pt x="1591360" y="0"/>
                </a:lnTo>
                <a:close/>
              </a:path>
            </a:pathLst>
          </a:custGeom>
          <a:solidFill>
            <a:schemeClr val="bg1">
              <a:alpha val="18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2" name="Forme libre : forme 11">
            <a:extLst>
              <a:ext uri="{FF2B5EF4-FFF2-40B4-BE49-F238E27FC236}">
                <a16:creationId xmlns:a16="http://schemas.microsoft.com/office/drawing/2014/main" id="{1B8BB0FF-DB79-0F1D-0860-6A7D57A3850C}"/>
              </a:ext>
            </a:extLst>
          </p:cNvPr>
          <p:cNvSpPr/>
          <p:nvPr userDrawn="1"/>
        </p:nvSpPr>
        <p:spPr>
          <a:xfrm>
            <a:off x="11759474" y="1010768"/>
            <a:ext cx="432526" cy="935286"/>
          </a:xfrm>
          <a:custGeom>
            <a:avLst/>
            <a:gdLst>
              <a:gd name="connsiteX0" fmla="*/ 432526 w 432526"/>
              <a:gd name="connsiteY0" fmla="*/ 0 h 935286"/>
              <a:gd name="connsiteX1" fmla="*/ 432526 w 432526"/>
              <a:gd name="connsiteY1" fmla="*/ 935286 h 935286"/>
              <a:gd name="connsiteX2" fmla="*/ 376540 w 432526"/>
              <a:gd name="connsiteY2" fmla="*/ 929642 h 935286"/>
              <a:gd name="connsiteX3" fmla="*/ 0 w 432526"/>
              <a:gd name="connsiteY3" fmla="*/ 467643 h 935286"/>
              <a:gd name="connsiteX4" fmla="*/ 376540 w 432526"/>
              <a:gd name="connsiteY4" fmla="*/ 5644 h 935286"/>
              <a:gd name="connsiteX5" fmla="*/ 432526 w 432526"/>
              <a:gd name="connsiteY5" fmla="*/ 0 h 93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26" h="935286">
                <a:moveTo>
                  <a:pt x="432526" y="0"/>
                </a:moveTo>
                <a:lnTo>
                  <a:pt x="432526" y="935286"/>
                </a:lnTo>
                <a:lnTo>
                  <a:pt x="376540" y="929642"/>
                </a:lnTo>
                <a:cubicBezTo>
                  <a:pt x="161649" y="885669"/>
                  <a:pt x="0" y="695533"/>
                  <a:pt x="0" y="467643"/>
                </a:cubicBezTo>
                <a:cubicBezTo>
                  <a:pt x="0" y="239753"/>
                  <a:pt x="161649" y="49617"/>
                  <a:pt x="376540" y="5644"/>
                </a:cubicBezTo>
                <a:lnTo>
                  <a:pt x="432526" y="0"/>
                </a:lnTo>
                <a:close/>
              </a:path>
            </a:pathLst>
          </a:custGeom>
          <a:solidFill>
            <a:schemeClr val="bg1">
              <a:alpha val="18000"/>
            </a:schemeClr>
          </a:solid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sp>
        <p:nvSpPr>
          <p:cNvPr id="13" name="Date Placeholder 2">
            <a:extLst>
              <a:ext uri="{FF2B5EF4-FFF2-40B4-BE49-F238E27FC236}">
                <a16:creationId xmlns:a16="http://schemas.microsoft.com/office/drawing/2014/main" id="{EF070B9B-268E-9250-5A40-1B6B4B80EE77}"/>
              </a:ext>
            </a:extLst>
          </p:cNvPr>
          <p:cNvSpPr>
            <a:spLocks noGrp="1"/>
          </p:cNvSpPr>
          <p:nvPr>
            <p:ph type="dt" sz="half" idx="10"/>
          </p:nvPr>
        </p:nvSpPr>
        <p:spPr>
          <a:xfrm>
            <a:off x="5196000" y="6518751"/>
            <a:ext cx="1800000" cy="138499"/>
          </a:xfrm>
        </p:spPr>
        <p:txBody>
          <a:bodyPr/>
          <a:lstStyle>
            <a:lvl1pPr>
              <a:defRPr>
                <a:latin typeface="Arial" panose="020B0604020202020204" pitchFamily="34" charset="0"/>
              </a:defRPr>
            </a:lvl1pPr>
          </a:lstStyle>
          <a:p>
            <a:endParaRPr lang="en-US"/>
          </a:p>
        </p:txBody>
      </p:sp>
      <p:sp>
        <p:nvSpPr>
          <p:cNvPr id="14" name="Footer Placeholder 3">
            <a:extLst>
              <a:ext uri="{FF2B5EF4-FFF2-40B4-BE49-F238E27FC236}">
                <a16:creationId xmlns:a16="http://schemas.microsoft.com/office/drawing/2014/main" id="{66E6A4C3-4DFC-A5B3-0C17-907198FA73B9}"/>
              </a:ext>
            </a:extLst>
          </p:cNvPr>
          <p:cNvSpPr>
            <a:spLocks noGrp="1"/>
          </p:cNvSpPr>
          <p:nvPr>
            <p:ph type="ftr" sz="quarter" idx="11"/>
          </p:nvPr>
        </p:nvSpPr>
        <p:spPr>
          <a:xfrm flipH="1">
            <a:off x="766637" y="6518751"/>
            <a:ext cx="2754011" cy="138499"/>
          </a:xfrm>
        </p:spPr>
        <p:txBody>
          <a:bodyPr/>
          <a:lstStyle>
            <a:lvl1pPr>
              <a:defRPr>
                <a:latin typeface="Arial" panose="020B0604020202020204" pitchFamily="34" charset="0"/>
              </a:defRPr>
            </a:lvl1pPr>
          </a:lstStyle>
          <a:p>
            <a:r>
              <a:rPr lang="en-US"/>
              <a:t>MOND'ARVERNE COMMUNAUTE</a:t>
            </a:r>
          </a:p>
        </p:txBody>
      </p:sp>
      <p:sp>
        <p:nvSpPr>
          <p:cNvPr id="15" name="Slide Number Placeholder 4">
            <a:extLst>
              <a:ext uri="{FF2B5EF4-FFF2-40B4-BE49-F238E27FC236}">
                <a16:creationId xmlns:a16="http://schemas.microsoft.com/office/drawing/2014/main" id="{C263F386-A672-5ACF-E7C9-A62141925595}"/>
              </a:ext>
            </a:extLst>
          </p:cNvPr>
          <p:cNvSpPr>
            <a:spLocks noGrp="1"/>
          </p:cNvSpPr>
          <p:nvPr>
            <p:ph type="sldNum" sz="quarter" idx="12"/>
          </p:nvPr>
        </p:nvSpPr>
        <p:spPr>
          <a:xfrm>
            <a:off x="539209" y="6518751"/>
            <a:ext cx="210885" cy="138499"/>
          </a:xfrm>
        </p:spPr>
        <p:txBody>
          <a:bodyPr/>
          <a:lstStyle>
            <a:lvl1pPr>
              <a:defRPr>
                <a:latin typeface="Arial" panose="020B0604020202020204" pitchFamily="34" charset="0"/>
              </a:defRPr>
            </a:lvl1pPr>
          </a:lstStyle>
          <a:p>
            <a:fld id="{5EA29875-719B-4A39-A51C-7BDD87443D68}" type="slidenum">
              <a:rPr lang="en-US" smtClean="0"/>
              <a:pPr/>
              <a:t>‹N°›</a:t>
            </a:fld>
            <a:endParaRPr lang="en-US"/>
          </a:p>
        </p:txBody>
      </p:sp>
    </p:spTree>
    <p:extLst>
      <p:ext uri="{BB962C8B-B14F-4D97-AF65-F5344CB8AC3E}">
        <p14:creationId xmlns:p14="http://schemas.microsoft.com/office/powerpoint/2010/main" val="242699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DC495-263F-04A2-9ABB-2BFA62FA2184}"/>
              </a:ext>
            </a:extLst>
          </p:cNvPr>
          <p:cNvSpPr>
            <a:spLocks/>
          </p:cNvSpPr>
          <p:nvPr userDrawn="1"/>
        </p:nvSpPr>
        <p:spPr>
          <a:xfrm>
            <a:off x="555102" y="2764203"/>
            <a:ext cx="11081796"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1"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1" i="0" u="none" strike="noStrike" kern="1200" cap="none" spc="-30" normalizeH="0" baseline="0" noProof="0">
                <a:ln>
                  <a:noFill/>
                </a:ln>
                <a:solidFill>
                  <a:schemeClr val="bg1"/>
                </a:solidFill>
                <a:effectLst/>
                <a:uLnTx/>
                <a:uFillTx/>
                <a:latin typeface="+mj-lt"/>
                <a:ea typeface="+mn-ea"/>
                <a:cs typeface="+mn-cs"/>
              </a:rPr>
              <a:t>Agenda</a:t>
            </a:r>
          </a:p>
        </p:txBody>
      </p:sp>
    </p:spTree>
    <p:extLst>
      <p:ext uri="{BB962C8B-B14F-4D97-AF65-F5344CB8AC3E}">
        <p14:creationId xmlns:p14="http://schemas.microsoft.com/office/powerpoint/2010/main" val="30701722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2F12F-86BB-5982-0A48-2379ABF5C921}"/>
              </a:ext>
            </a:extLst>
          </p:cNvPr>
          <p:cNvSpPr>
            <a:spLocks noGrp="1"/>
          </p:cNvSpPr>
          <p:nvPr>
            <p:ph type="title"/>
          </p:nvPr>
        </p:nvSpPr>
        <p:spPr>
          <a:xfrm>
            <a:off x="539999" y="262800"/>
            <a:ext cx="11113839" cy="664797"/>
          </a:xfrm>
          <a:prstGeom prst="rect">
            <a:avLst/>
          </a:prstGeom>
        </p:spPr>
        <p:txBody>
          <a:bodyPr vert="horz" wrap="square" lIns="0" tIns="0" rIns="0" bIns="0" rtlCol="0" anchor="b">
            <a:noAutofit/>
          </a:bodyPr>
          <a:lstStyle/>
          <a:p>
            <a:r>
              <a:rPr lang="fr-FR"/>
              <a:t>Modifiez le style du titre</a:t>
            </a:r>
            <a:endParaRPr lang="en-US"/>
          </a:p>
        </p:txBody>
      </p:sp>
      <p:sp>
        <p:nvSpPr>
          <p:cNvPr id="3" name="Text Placeholder 2">
            <a:extLst>
              <a:ext uri="{FF2B5EF4-FFF2-40B4-BE49-F238E27FC236}">
                <a16:creationId xmlns:a16="http://schemas.microsoft.com/office/drawing/2014/main" id="{1D0F23DB-3FBD-343C-39BF-D36668E5BBE4}"/>
              </a:ext>
            </a:extLst>
          </p:cNvPr>
          <p:cNvSpPr>
            <a:spLocks noGrp="1"/>
          </p:cNvSpPr>
          <p:nvPr>
            <p:ph type="body" idx="1"/>
          </p:nvPr>
        </p:nvSpPr>
        <p:spPr>
          <a:xfrm>
            <a:off x="540000" y="1204913"/>
            <a:ext cx="11113839" cy="4840287"/>
          </a:xfrm>
          <a:prstGeom prst="rect">
            <a:avLst/>
          </a:prstGeom>
          <a:ln w="12700">
            <a:noFill/>
          </a:ln>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a:extLst>
              <a:ext uri="{FF2B5EF4-FFF2-40B4-BE49-F238E27FC236}">
                <a16:creationId xmlns:a16="http://schemas.microsoft.com/office/drawing/2014/main" id="{FCCE736D-4E9C-5699-7C27-31DFFD7CCF9C}"/>
              </a:ext>
            </a:extLst>
          </p:cNvPr>
          <p:cNvSpPr>
            <a:spLocks noGrp="1"/>
          </p:cNvSpPr>
          <p:nvPr>
            <p:ph type="ftr" sz="quarter" idx="3"/>
          </p:nvPr>
        </p:nvSpPr>
        <p:spPr>
          <a:xfrm flipH="1">
            <a:off x="766637" y="6518751"/>
            <a:ext cx="2754011" cy="138499"/>
          </a:xfrm>
          <a:prstGeom prst="rect">
            <a:avLst/>
          </a:prstGeom>
        </p:spPr>
        <p:txBody>
          <a:bodyPr vert="horz" wrap="square" lIns="0" tIns="0" rIns="0" bIns="0" rtlCol="0" anchor="ctr">
            <a:spAutoFit/>
          </a:bodyPr>
          <a:lstStyle>
            <a:lvl1pPr algn="l">
              <a:defRPr sz="900" cap="all" baseline="0">
                <a:solidFill>
                  <a:schemeClr val="tx1"/>
                </a:solidFill>
                <a:latin typeface="Arial" panose="020B0604020202020204" pitchFamily="34" charset="0"/>
              </a:defRPr>
            </a:lvl1pPr>
          </a:lstStyle>
          <a:p>
            <a:r>
              <a:rPr lang="en-US"/>
              <a:t>MOND'ARVERNE COMMUNAUTE</a:t>
            </a:r>
          </a:p>
        </p:txBody>
      </p:sp>
      <p:sp>
        <p:nvSpPr>
          <p:cNvPr id="6" name="Slide Number Placeholder 5">
            <a:extLst>
              <a:ext uri="{FF2B5EF4-FFF2-40B4-BE49-F238E27FC236}">
                <a16:creationId xmlns:a16="http://schemas.microsoft.com/office/drawing/2014/main" id="{72C63773-9819-C11B-FCDA-874739360018}"/>
              </a:ext>
            </a:extLst>
          </p:cNvPr>
          <p:cNvSpPr>
            <a:spLocks noGrp="1"/>
          </p:cNvSpPr>
          <p:nvPr>
            <p:ph type="sldNum" sz="quarter" idx="4"/>
          </p:nvPr>
        </p:nvSpPr>
        <p:spPr>
          <a:xfrm>
            <a:off x="539209" y="6518751"/>
            <a:ext cx="210885"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defRPr>
            </a:lvl1pPr>
          </a:lstStyle>
          <a:p>
            <a:fld id="{5EA29875-719B-4A39-A51C-7BDD87443D68}" type="slidenum">
              <a:rPr lang="en-US" smtClean="0"/>
              <a:pPr/>
              <a:t>‹N°›</a:t>
            </a:fld>
            <a:endParaRPr lang="en-US"/>
          </a:p>
        </p:txBody>
      </p:sp>
      <p:sp>
        <p:nvSpPr>
          <p:cNvPr id="4" name="Date Placeholder 3">
            <a:extLst>
              <a:ext uri="{FF2B5EF4-FFF2-40B4-BE49-F238E27FC236}">
                <a16:creationId xmlns:a16="http://schemas.microsoft.com/office/drawing/2014/main" id="{6E1CD961-B06F-DCCD-4BBA-1B1343B74090}"/>
              </a:ext>
            </a:extLst>
          </p:cNvPr>
          <p:cNvSpPr>
            <a:spLocks noGrp="1"/>
          </p:cNvSpPr>
          <p:nvPr>
            <p:ph type="dt" sz="half" idx="2"/>
          </p:nvPr>
        </p:nvSpPr>
        <p:spPr>
          <a:xfrm>
            <a:off x="5196000" y="6518751"/>
            <a:ext cx="1800000" cy="138499"/>
          </a:xfrm>
          <a:prstGeom prst="rect">
            <a:avLst/>
          </a:prstGeom>
        </p:spPr>
        <p:txBody>
          <a:bodyPr vert="horz" wrap="square" lIns="0" tIns="0" rIns="0" bIns="0" rtlCol="0" anchor="ctr">
            <a:spAutoFit/>
          </a:bodyPr>
          <a:lstStyle>
            <a:lvl1pPr algn="ctr">
              <a:defRPr sz="900" cap="all" baseline="0">
                <a:solidFill>
                  <a:schemeClr val="tx1"/>
                </a:solidFill>
                <a:latin typeface="Arial" panose="020B0604020202020204" pitchFamily="34" charset="0"/>
              </a:defRPr>
            </a:lvl1pPr>
          </a:lstStyle>
          <a:p>
            <a:endParaRPr lang="en-US"/>
          </a:p>
        </p:txBody>
      </p:sp>
      <p:pic>
        <p:nvPicPr>
          <p:cNvPr id="8" name="Image 7">
            <a:extLst>
              <a:ext uri="{FF2B5EF4-FFF2-40B4-BE49-F238E27FC236}">
                <a16:creationId xmlns:a16="http://schemas.microsoft.com/office/drawing/2014/main" id="{91BB643F-5F7C-2C02-8BB6-3D306B9D3AAB}"/>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10808677" y="6193203"/>
            <a:ext cx="844114" cy="664797"/>
          </a:xfrm>
          <a:prstGeom prst="rect">
            <a:avLst/>
          </a:prstGeom>
        </p:spPr>
      </p:pic>
      <p:pic>
        <p:nvPicPr>
          <p:cNvPr id="7" name="Image 6">
            <a:extLst>
              <a:ext uri="{FF2B5EF4-FFF2-40B4-BE49-F238E27FC236}">
                <a16:creationId xmlns:a16="http://schemas.microsoft.com/office/drawing/2014/main" id="{17039BB7-74F3-635D-2500-54C6780D1CBF}"/>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10954092" y="6265700"/>
            <a:ext cx="698699" cy="550273"/>
          </a:xfrm>
          <a:prstGeom prst="rect">
            <a:avLst/>
          </a:prstGeom>
        </p:spPr>
      </p:pic>
      <p:sp>
        <p:nvSpPr>
          <p:cNvPr id="14" name="Ellipse 13">
            <a:extLst>
              <a:ext uri="{FF2B5EF4-FFF2-40B4-BE49-F238E27FC236}">
                <a16:creationId xmlns:a16="http://schemas.microsoft.com/office/drawing/2014/main" id="{CDCFC8EF-3155-FC92-F435-CFB7F39C81CB}"/>
              </a:ext>
            </a:extLst>
          </p:cNvPr>
          <p:cNvSpPr/>
          <p:nvPr userDrawn="1"/>
        </p:nvSpPr>
        <p:spPr>
          <a:xfrm>
            <a:off x="10967954" y="183642"/>
            <a:ext cx="724148" cy="72414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latin typeface="Arial" panose="020B0604020202020204" pitchFamily="34" charset="0"/>
            </a:endParaRPr>
          </a:p>
        </p:txBody>
      </p:sp>
      <p:sp>
        <p:nvSpPr>
          <p:cNvPr id="15" name="Ellipse 14">
            <a:extLst>
              <a:ext uri="{FF2B5EF4-FFF2-40B4-BE49-F238E27FC236}">
                <a16:creationId xmlns:a16="http://schemas.microsoft.com/office/drawing/2014/main" id="{907AF55F-AE2E-479A-1D43-754DD08C3DCA}"/>
              </a:ext>
            </a:extLst>
          </p:cNvPr>
          <p:cNvSpPr/>
          <p:nvPr userDrawn="1"/>
        </p:nvSpPr>
        <p:spPr>
          <a:xfrm>
            <a:off x="10531986" y="545716"/>
            <a:ext cx="397704" cy="397704"/>
          </a:xfrm>
          <a:prstGeom prst="ellipse">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latin typeface="Arial" panose="020B0604020202020204" pitchFamily="34" charset="0"/>
            </a:endParaRPr>
          </a:p>
        </p:txBody>
      </p:sp>
      <p:sp>
        <p:nvSpPr>
          <p:cNvPr id="16" name="Forme libre : forme 15">
            <a:extLst>
              <a:ext uri="{FF2B5EF4-FFF2-40B4-BE49-F238E27FC236}">
                <a16:creationId xmlns:a16="http://schemas.microsoft.com/office/drawing/2014/main" id="{DEF2DD38-02C0-02D4-3547-1AAAB956733E}"/>
              </a:ext>
            </a:extLst>
          </p:cNvPr>
          <p:cNvSpPr/>
          <p:nvPr userDrawn="1"/>
        </p:nvSpPr>
        <p:spPr>
          <a:xfrm>
            <a:off x="11759474" y="1010768"/>
            <a:ext cx="432526" cy="935286"/>
          </a:xfrm>
          <a:custGeom>
            <a:avLst/>
            <a:gdLst>
              <a:gd name="connsiteX0" fmla="*/ 432526 w 432526"/>
              <a:gd name="connsiteY0" fmla="*/ 0 h 935286"/>
              <a:gd name="connsiteX1" fmla="*/ 432526 w 432526"/>
              <a:gd name="connsiteY1" fmla="*/ 935286 h 935286"/>
              <a:gd name="connsiteX2" fmla="*/ 376540 w 432526"/>
              <a:gd name="connsiteY2" fmla="*/ 929642 h 935286"/>
              <a:gd name="connsiteX3" fmla="*/ 0 w 432526"/>
              <a:gd name="connsiteY3" fmla="*/ 467643 h 935286"/>
              <a:gd name="connsiteX4" fmla="*/ 376540 w 432526"/>
              <a:gd name="connsiteY4" fmla="*/ 5644 h 935286"/>
              <a:gd name="connsiteX5" fmla="*/ 432526 w 432526"/>
              <a:gd name="connsiteY5" fmla="*/ 0 h 93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26" h="935286">
                <a:moveTo>
                  <a:pt x="432526" y="0"/>
                </a:moveTo>
                <a:lnTo>
                  <a:pt x="432526" y="935286"/>
                </a:lnTo>
                <a:lnTo>
                  <a:pt x="376540" y="929642"/>
                </a:lnTo>
                <a:cubicBezTo>
                  <a:pt x="161649" y="885669"/>
                  <a:pt x="0" y="695533"/>
                  <a:pt x="0" y="467643"/>
                </a:cubicBezTo>
                <a:cubicBezTo>
                  <a:pt x="0" y="239753"/>
                  <a:pt x="161649" y="49617"/>
                  <a:pt x="376540" y="5644"/>
                </a:cubicBezTo>
                <a:lnTo>
                  <a:pt x="432526" y="0"/>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lIns="72000" tIns="72000" rIns="72000" bIns="72000" rtlCol="0" anchor="t">
            <a:noAutofit/>
          </a:bodyPr>
          <a:lstStyle/>
          <a:p>
            <a:pPr algn="l">
              <a:lnSpc>
                <a:spcPct val="110000"/>
              </a:lnSpc>
              <a:spcBef>
                <a:spcPts val="800"/>
              </a:spcBef>
            </a:pPr>
            <a:endParaRPr lang="fr-FR">
              <a:solidFill>
                <a:schemeClr val="bg1"/>
              </a:solidFill>
              <a:latin typeface="Arial" panose="020B0604020202020204" pitchFamily="34" charset="0"/>
            </a:endParaRPr>
          </a:p>
        </p:txBody>
      </p:sp>
      <p:cxnSp>
        <p:nvCxnSpPr>
          <p:cNvPr id="17" name="Connecteur droit 16">
            <a:extLst>
              <a:ext uri="{FF2B5EF4-FFF2-40B4-BE49-F238E27FC236}">
                <a16:creationId xmlns:a16="http://schemas.microsoft.com/office/drawing/2014/main" id="{274264BF-9D0D-C949-7D28-AAB6BB2AF713}"/>
              </a:ext>
            </a:extLst>
          </p:cNvPr>
          <p:cNvCxnSpPr/>
          <p:nvPr userDrawn="1"/>
        </p:nvCxnSpPr>
        <p:spPr>
          <a:xfrm>
            <a:off x="0" y="6181057"/>
            <a:ext cx="12192000" cy="0"/>
          </a:xfrm>
          <a:prstGeom prst="line">
            <a:avLst/>
          </a:prstGeom>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39421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54" r:id="rId3"/>
    <p:sldLayoutId id="2147483748" r:id="rId4"/>
    <p:sldLayoutId id="2147483663" r:id="rId5"/>
    <p:sldLayoutId id="2147483704" r:id="rId6"/>
    <p:sldLayoutId id="2147483755" r:id="rId7"/>
    <p:sldLayoutId id="2147483749" r:id="rId8"/>
    <p:sldLayoutId id="2147483668" r:id="rId9"/>
    <p:sldLayoutId id="2147483669" r:id="rId10"/>
    <p:sldLayoutId id="2147483672" r:id="rId11"/>
    <p:sldLayoutId id="2147483673" r:id="rId12"/>
    <p:sldLayoutId id="2147483753" r:id="rId13"/>
    <p:sldLayoutId id="2147483751" r:id="rId14"/>
    <p:sldLayoutId id="2147483752" r:id="rId15"/>
    <p:sldLayoutId id="2147483750"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757" r:id="rId42"/>
    <p:sldLayoutId id="2147483756" r:id="rId43"/>
    <p:sldLayoutId id="2147483699" r:id="rId44"/>
    <p:sldLayoutId id="2147483700" r:id="rId45"/>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39">
          <p15:clr>
            <a:srgbClr val="F26B43"/>
          </p15:clr>
        </p15:guide>
        <p15:guide id="7" pos="7341">
          <p15:clr>
            <a:srgbClr val="F26B43"/>
          </p15:clr>
        </p15:guide>
        <p15:guide id="8" orient="horz" pos="3808">
          <p15:clr>
            <a:srgbClr val="F26B43"/>
          </p15:clr>
        </p15:guide>
        <p15:guide id="9" orient="horz" pos="759">
          <p15:clr>
            <a:srgbClr val="F26B43"/>
          </p15:clr>
        </p15:guide>
        <p15:guide id="11" orient="horz" pos="5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8.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13959D1-1FE1-BB33-82C0-2BA7EB46251C}"/>
              </a:ext>
            </a:extLst>
          </p:cNvPr>
          <p:cNvSpPr>
            <a:spLocks noGrp="1"/>
          </p:cNvSpPr>
          <p:nvPr>
            <p:ph type="title"/>
          </p:nvPr>
        </p:nvSpPr>
        <p:spPr>
          <a:xfrm>
            <a:off x="4921671" y="4339211"/>
            <a:ext cx="6695648" cy="1828193"/>
          </a:xfrm>
        </p:spPr>
        <p:txBody>
          <a:bodyPr/>
          <a:lstStyle/>
          <a:p>
            <a:r>
              <a:rPr lang="fr-FR" sz="3200" dirty="0">
                <a:solidFill>
                  <a:srgbClr val="383838"/>
                </a:solidFill>
              </a:rPr>
              <a:t>Le dossier de PLUi en vue de l’approbation</a:t>
            </a:r>
            <a:br>
              <a:rPr lang="fr-FR" sz="3200" dirty="0">
                <a:solidFill>
                  <a:srgbClr val="383838"/>
                </a:solidFill>
              </a:rPr>
            </a:br>
            <a:br>
              <a:rPr lang="fr-FR" sz="3200" dirty="0">
                <a:solidFill>
                  <a:srgbClr val="383838"/>
                </a:solidFill>
              </a:rPr>
            </a:br>
            <a:r>
              <a:rPr lang="fr-FR" sz="1800" i="1" dirty="0">
                <a:solidFill>
                  <a:srgbClr val="383838"/>
                </a:solidFill>
              </a:rPr>
              <a:t>Conseil communautaire</a:t>
            </a:r>
            <a:br>
              <a:rPr lang="fr-FR" sz="1800" i="1" dirty="0">
                <a:solidFill>
                  <a:srgbClr val="383838"/>
                </a:solidFill>
              </a:rPr>
            </a:br>
            <a:r>
              <a:rPr lang="fr-FR" sz="1800" b="0" i="1" dirty="0">
                <a:solidFill>
                  <a:srgbClr val="383838"/>
                </a:solidFill>
              </a:rPr>
              <a:t>Jeudi 29 janvier 2026</a:t>
            </a:r>
            <a:endParaRPr lang="fr-FR" sz="1800" b="0" i="1" dirty="0"/>
          </a:p>
        </p:txBody>
      </p:sp>
      <p:pic>
        <p:nvPicPr>
          <p:cNvPr id="32" name="Image 31">
            <a:extLst>
              <a:ext uri="{FF2B5EF4-FFF2-40B4-BE49-F238E27FC236}">
                <a16:creationId xmlns:a16="http://schemas.microsoft.com/office/drawing/2014/main" id="{8889B365-43A8-42A9-219A-D1A3CCBAFD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3922507" cy="6858000"/>
          </a:xfrm>
          <a:custGeom>
            <a:avLst/>
            <a:gdLst>
              <a:gd name="connsiteX0" fmla="*/ 0 w 3918815"/>
              <a:gd name="connsiteY0" fmla="*/ 0 h 6851546"/>
              <a:gd name="connsiteX1" fmla="*/ 1344331 w 3918815"/>
              <a:gd name="connsiteY1" fmla="*/ 0 h 6851546"/>
              <a:gd name="connsiteX2" fmla="*/ 1512820 w 3918815"/>
              <a:gd name="connsiteY2" fmla="*/ 54493 h 6851546"/>
              <a:gd name="connsiteX3" fmla="*/ 3918815 w 3918815"/>
              <a:gd name="connsiteY3" fmla="*/ 3346683 h 6851546"/>
              <a:gd name="connsiteX4" fmla="*/ 252071 w 3918815"/>
              <a:gd name="connsiteY4" fmla="*/ 6851546 h 6851546"/>
              <a:gd name="connsiteX5" fmla="*/ 63380 w 3918815"/>
              <a:gd name="connsiteY5" fmla="*/ 6846986 h 6851546"/>
              <a:gd name="connsiteX6" fmla="*/ 0 w 3918815"/>
              <a:gd name="connsiteY6" fmla="*/ 6842379 h 6851546"/>
              <a:gd name="connsiteX7" fmla="*/ 0 w 3918815"/>
              <a:gd name="connsiteY7" fmla="*/ 5050993 h 6851546"/>
              <a:gd name="connsiteX8" fmla="*/ 67759 w 3918815"/>
              <a:gd name="connsiteY8" fmla="*/ 5060877 h 6851546"/>
              <a:gd name="connsiteX9" fmla="*/ 252072 w 3918815"/>
              <a:gd name="connsiteY9" fmla="*/ 5069773 h 6851546"/>
              <a:gd name="connsiteX10" fmla="*/ 2054746 w 3918815"/>
              <a:gd name="connsiteY10" fmla="*/ 3346684 h 6851546"/>
              <a:gd name="connsiteX11" fmla="*/ 252072 w 3918815"/>
              <a:gd name="connsiteY11" fmla="*/ 1623596 h 6851546"/>
              <a:gd name="connsiteX12" fmla="*/ 67759 w 3918815"/>
              <a:gd name="connsiteY12" fmla="*/ 1632492 h 6851546"/>
              <a:gd name="connsiteX13" fmla="*/ 0 w 3918815"/>
              <a:gd name="connsiteY13" fmla="*/ 1642377 h 6851546"/>
              <a:gd name="connsiteX14" fmla="*/ 0 w 3918815"/>
              <a:gd name="connsiteY14" fmla="*/ 0 h 6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8815" h="6851546">
                <a:moveTo>
                  <a:pt x="0" y="0"/>
                </a:moveTo>
                <a:lnTo>
                  <a:pt x="1344331" y="0"/>
                </a:lnTo>
                <a:lnTo>
                  <a:pt x="1512820" y="54493"/>
                </a:lnTo>
                <a:cubicBezTo>
                  <a:pt x="2916827" y="545874"/>
                  <a:pt x="3918815" y="1834432"/>
                  <a:pt x="3918815" y="3346683"/>
                </a:cubicBezTo>
                <a:cubicBezTo>
                  <a:pt x="3918815" y="5282365"/>
                  <a:pt x="2277157" y="6851546"/>
                  <a:pt x="252071" y="6851546"/>
                </a:cubicBezTo>
                <a:cubicBezTo>
                  <a:pt x="188787" y="6851546"/>
                  <a:pt x="125877" y="6850014"/>
                  <a:pt x="63380" y="6846986"/>
                </a:cubicBezTo>
                <a:lnTo>
                  <a:pt x="0" y="6842379"/>
                </a:lnTo>
                <a:lnTo>
                  <a:pt x="0" y="5050993"/>
                </a:lnTo>
                <a:lnTo>
                  <a:pt x="67759" y="5060877"/>
                </a:lnTo>
                <a:cubicBezTo>
                  <a:pt x="128360" y="5066760"/>
                  <a:pt x="189848" y="5069773"/>
                  <a:pt x="252072" y="5069773"/>
                </a:cubicBezTo>
                <a:cubicBezTo>
                  <a:pt x="1247662" y="5069773"/>
                  <a:pt x="2054746" y="4298320"/>
                  <a:pt x="2054746" y="3346684"/>
                </a:cubicBezTo>
                <a:cubicBezTo>
                  <a:pt x="2054746" y="2395049"/>
                  <a:pt x="1247662" y="1623596"/>
                  <a:pt x="252072" y="1623596"/>
                </a:cubicBezTo>
                <a:cubicBezTo>
                  <a:pt x="189848" y="1623596"/>
                  <a:pt x="128360" y="1626610"/>
                  <a:pt x="67759" y="1632492"/>
                </a:cubicBezTo>
                <a:lnTo>
                  <a:pt x="0" y="1642377"/>
                </a:lnTo>
                <a:lnTo>
                  <a:pt x="0"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p:spPr>
      </p:pic>
      <p:pic>
        <p:nvPicPr>
          <p:cNvPr id="2" name="Image 1">
            <a:extLst>
              <a:ext uri="{FF2B5EF4-FFF2-40B4-BE49-F238E27FC236}">
                <a16:creationId xmlns:a16="http://schemas.microsoft.com/office/drawing/2014/main" id="{7088051B-4EFB-BF28-3EF5-FA76A59DB3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2201" y="627536"/>
            <a:ext cx="4572396" cy="1963082"/>
          </a:xfrm>
          <a:prstGeom prst="rect">
            <a:avLst/>
          </a:prstGeom>
        </p:spPr>
      </p:pic>
    </p:spTree>
    <p:extLst>
      <p:ext uri="{BB962C8B-B14F-4D97-AF65-F5344CB8AC3E}">
        <p14:creationId xmlns:p14="http://schemas.microsoft.com/office/powerpoint/2010/main" val="234249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1BEE-F3D4-9312-A7CD-DC927C905E48}"/>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66E1EB99-B507-5D6E-66DA-3E1BCE6394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 y="285574"/>
            <a:ext cx="11009303" cy="6477834"/>
          </a:xfrm>
          <a:prstGeom prst="rect">
            <a:avLst/>
          </a:prstGeom>
        </p:spPr>
      </p:pic>
      <p:sp>
        <p:nvSpPr>
          <p:cNvPr id="2" name="Espace réservé du pied de page 1">
            <a:extLst>
              <a:ext uri="{FF2B5EF4-FFF2-40B4-BE49-F238E27FC236}">
                <a16:creationId xmlns:a16="http://schemas.microsoft.com/office/drawing/2014/main" id="{C6EF3833-4164-6B0A-55F9-1347E3E94E4D}"/>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5DE91D84-C756-ED66-821F-E76C1FC408F8}"/>
              </a:ext>
            </a:extLst>
          </p:cNvPr>
          <p:cNvSpPr>
            <a:spLocks noGrp="1"/>
          </p:cNvSpPr>
          <p:nvPr>
            <p:ph type="sldNum" sz="quarter" idx="12"/>
          </p:nvPr>
        </p:nvSpPr>
        <p:spPr/>
        <p:txBody>
          <a:bodyPr/>
          <a:lstStyle/>
          <a:p>
            <a:fld id="{5EA29875-719B-4A39-A51C-7BDD87443D68}" type="slidenum">
              <a:rPr lang="en-US" smtClean="0"/>
              <a:pPr/>
              <a:t>10</a:t>
            </a:fld>
            <a:endParaRPr lang="en-US"/>
          </a:p>
        </p:txBody>
      </p:sp>
      <p:sp>
        <p:nvSpPr>
          <p:cNvPr id="5" name="Titre 4">
            <a:extLst>
              <a:ext uri="{FF2B5EF4-FFF2-40B4-BE49-F238E27FC236}">
                <a16:creationId xmlns:a16="http://schemas.microsoft.com/office/drawing/2014/main" id="{0F60CAFC-619F-44F6-BFC3-6798E991E470}"/>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Si les zones Us sont remises en cause …</a:t>
            </a:r>
            <a:endParaRPr lang="fr-FR" dirty="0"/>
          </a:p>
        </p:txBody>
      </p:sp>
      <p:pic>
        <p:nvPicPr>
          <p:cNvPr id="6" name="Image 5">
            <a:extLst>
              <a:ext uri="{FF2B5EF4-FFF2-40B4-BE49-F238E27FC236}">
                <a16:creationId xmlns:a16="http://schemas.microsoft.com/office/drawing/2014/main" id="{0D5561DF-5C5A-66D4-7E89-4594145255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8" name="Rectangle 7">
            <a:extLst>
              <a:ext uri="{FF2B5EF4-FFF2-40B4-BE49-F238E27FC236}">
                <a16:creationId xmlns:a16="http://schemas.microsoft.com/office/drawing/2014/main" id="{5A7F3E36-9635-59C2-8D76-38F7073C47EF}"/>
              </a:ext>
            </a:extLst>
          </p:cNvPr>
          <p:cNvSpPr/>
          <p:nvPr/>
        </p:nvSpPr>
        <p:spPr>
          <a:xfrm>
            <a:off x="3026979" y="3308113"/>
            <a:ext cx="1177159" cy="664797"/>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endParaRPr>
          </a:p>
        </p:txBody>
      </p:sp>
      <p:sp>
        <p:nvSpPr>
          <p:cNvPr id="9" name="ZoneTexte 8">
            <a:extLst>
              <a:ext uri="{FF2B5EF4-FFF2-40B4-BE49-F238E27FC236}">
                <a16:creationId xmlns:a16="http://schemas.microsoft.com/office/drawing/2014/main" id="{5B131D21-8DE3-1515-BCCB-1C1AF7407A56}"/>
              </a:ext>
            </a:extLst>
          </p:cNvPr>
          <p:cNvSpPr txBox="1"/>
          <p:nvPr/>
        </p:nvSpPr>
        <p:spPr>
          <a:xfrm>
            <a:off x="3261729" y="3481370"/>
            <a:ext cx="8809737" cy="437236"/>
          </a:xfrm>
          <a:prstGeom prst="rect">
            <a:avLst/>
          </a:prstGeom>
          <a:noFill/>
          <a:ln w="12700">
            <a:noFill/>
          </a:ln>
        </p:spPr>
        <p:txBody>
          <a:bodyPr wrap="square" lIns="0" tIns="0" rIns="0" bIns="0" rtlCol="0">
            <a:spAutoFit/>
          </a:bodyPr>
          <a:lstStyle/>
          <a:p>
            <a:pPr algn="l">
              <a:lnSpc>
                <a:spcPct val="110000"/>
              </a:lnSpc>
              <a:spcBef>
                <a:spcPts val="800"/>
              </a:spcBef>
            </a:pPr>
            <a:r>
              <a:rPr lang="fr-FR" sz="2800" b="1" kern="0" dirty="0">
                <a:solidFill>
                  <a:srgbClr val="F9B233"/>
                </a:solidFill>
                <a:latin typeface="Arial"/>
                <a:ea typeface="+mj-ea"/>
                <a:cs typeface="Arial"/>
              </a:rPr>
              <a:t>… Le déclassement se fait sur les 27 communes</a:t>
            </a:r>
          </a:p>
        </p:txBody>
      </p:sp>
    </p:spTree>
    <p:extLst>
      <p:ext uri="{BB962C8B-B14F-4D97-AF65-F5344CB8AC3E}">
        <p14:creationId xmlns:p14="http://schemas.microsoft.com/office/powerpoint/2010/main" val="70536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D869-67FF-E526-9A34-CC387424473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4F64862-9469-6BA2-2B82-36F8D3232D0B}"/>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C70366D2-B2EE-2F5A-BE09-2E9949CA53F9}"/>
              </a:ext>
            </a:extLst>
          </p:cNvPr>
          <p:cNvSpPr>
            <a:spLocks noGrp="1"/>
          </p:cNvSpPr>
          <p:nvPr>
            <p:ph type="sldNum" sz="quarter" idx="12"/>
          </p:nvPr>
        </p:nvSpPr>
        <p:spPr/>
        <p:txBody>
          <a:bodyPr/>
          <a:lstStyle/>
          <a:p>
            <a:fld id="{5EA29875-719B-4A39-A51C-7BDD87443D68}" type="slidenum">
              <a:rPr lang="en-US" smtClean="0"/>
              <a:pPr/>
              <a:t>11</a:t>
            </a:fld>
            <a:endParaRPr lang="en-US"/>
          </a:p>
        </p:txBody>
      </p:sp>
      <p:sp>
        <p:nvSpPr>
          <p:cNvPr id="5" name="Titre 4">
            <a:extLst>
              <a:ext uri="{FF2B5EF4-FFF2-40B4-BE49-F238E27FC236}">
                <a16:creationId xmlns:a16="http://schemas.microsoft.com/office/drawing/2014/main" id="{0885498D-98F4-F875-7BE8-D48933653ABF}"/>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Si les zones Us sont remises en cause …</a:t>
            </a:r>
            <a:endParaRPr lang="fr-FR" dirty="0"/>
          </a:p>
        </p:txBody>
      </p:sp>
      <p:pic>
        <p:nvPicPr>
          <p:cNvPr id="6" name="Image 5">
            <a:extLst>
              <a:ext uri="{FF2B5EF4-FFF2-40B4-BE49-F238E27FC236}">
                <a16:creationId xmlns:a16="http://schemas.microsoft.com/office/drawing/2014/main" id="{7E854E35-0BAE-5AD3-7978-DD5FC46BEE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pic>
        <p:nvPicPr>
          <p:cNvPr id="7" name="Image 6">
            <a:extLst>
              <a:ext uri="{FF2B5EF4-FFF2-40B4-BE49-F238E27FC236}">
                <a16:creationId xmlns:a16="http://schemas.microsoft.com/office/drawing/2014/main" id="{E12AC911-5259-B94C-0767-E7AC28AA654F}"/>
              </a:ext>
            </a:extLst>
          </p:cNvPr>
          <p:cNvPicPr>
            <a:picLocks noChangeAspect="1"/>
          </p:cNvPicPr>
          <p:nvPr/>
        </p:nvPicPr>
        <p:blipFill>
          <a:blip r:embed="rId4">
            <a:extLst>
              <a:ext uri="{28A0092B-C50C-407E-A947-70E740481C1C}">
                <a14:useLocalDpi xmlns:a14="http://schemas.microsoft.com/office/drawing/2010/main" val="0"/>
              </a:ext>
            </a:extLst>
          </a:blip>
          <a:srcRect t="11605" b="8625"/>
          <a:stretch>
            <a:fillRect/>
          </a:stretch>
        </p:blipFill>
        <p:spPr>
          <a:xfrm>
            <a:off x="3049417" y="1063258"/>
            <a:ext cx="8604421" cy="4854070"/>
          </a:xfrm>
          <a:prstGeom prst="rect">
            <a:avLst/>
          </a:prstGeom>
        </p:spPr>
      </p:pic>
      <p:sp>
        <p:nvSpPr>
          <p:cNvPr id="8" name="Titre 4">
            <a:extLst>
              <a:ext uri="{FF2B5EF4-FFF2-40B4-BE49-F238E27FC236}">
                <a16:creationId xmlns:a16="http://schemas.microsoft.com/office/drawing/2014/main" id="{9940A1FE-7C94-0139-1D18-36E4368880D1}"/>
              </a:ext>
            </a:extLst>
          </p:cNvPr>
          <p:cNvSpPr txBox="1">
            <a:spLocks/>
          </p:cNvSpPr>
          <p:nvPr/>
        </p:nvSpPr>
        <p:spPr>
          <a:xfrm>
            <a:off x="0" y="5483363"/>
            <a:ext cx="12192000" cy="664797"/>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just">
              <a:lnSpc>
                <a:spcPct val="100000"/>
              </a:lnSpc>
              <a:spcBef>
                <a:spcPts val="0"/>
              </a:spcBef>
              <a:defRPr/>
            </a:pPr>
            <a:r>
              <a:rPr lang="fr-FR" kern="0" dirty="0">
                <a:solidFill>
                  <a:srgbClr val="F9B233"/>
                </a:solidFill>
                <a:latin typeface="Arial"/>
                <a:cs typeface="Arial"/>
                <a:sym typeface="Arial"/>
              </a:rPr>
              <a:t> … de nombreux projets communaux et intercommunaux ne seront plus possibles</a:t>
            </a:r>
            <a:endParaRPr lang="fr-FR" dirty="0">
              <a:solidFill>
                <a:srgbClr val="F9B233"/>
              </a:solidFill>
            </a:endParaRPr>
          </a:p>
        </p:txBody>
      </p:sp>
      <p:pic>
        <p:nvPicPr>
          <p:cNvPr id="10" name="Image 9">
            <a:extLst>
              <a:ext uri="{FF2B5EF4-FFF2-40B4-BE49-F238E27FC236}">
                <a16:creationId xmlns:a16="http://schemas.microsoft.com/office/drawing/2014/main" id="{0B8EB6C8-7892-7E76-24FE-8DB8DEC52B23}"/>
              </a:ext>
            </a:extLst>
          </p:cNvPr>
          <p:cNvPicPr>
            <a:picLocks noChangeAspect="1"/>
          </p:cNvPicPr>
          <p:nvPr/>
        </p:nvPicPr>
        <p:blipFill>
          <a:blip r:embed="rId5"/>
          <a:stretch>
            <a:fillRect/>
          </a:stretch>
        </p:blipFill>
        <p:spPr>
          <a:xfrm>
            <a:off x="1168815" y="1189378"/>
            <a:ext cx="838661" cy="838661"/>
          </a:xfrm>
          <a:prstGeom prst="rect">
            <a:avLst/>
          </a:prstGeom>
        </p:spPr>
      </p:pic>
      <p:sp>
        <p:nvSpPr>
          <p:cNvPr id="12" name="ZoneTexte 11">
            <a:extLst>
              <a:ext uri="{FF2B5EF4-FFF2-40B4-BE49-F238E27FC236}">
                <a16:creationId xmlns:a16="http://schemas.microsoft.com/office/drawing/2014/main" id="{70987556-38C7-66CB-3BFB-3C9AA72E602D}"/>
              </a:ext>
            </a:extLst>
          </p:cNvPr>
          <p:cNvSpPr txBox="1"/>
          <p:nvPr/>
        </p:nvSpPr>
        <p:spPr>
          <a:xfrm>
            <a:off x="388883" y="2079126"/>
            <a:ext cx="2660533" cy="3785652"/>
          </a:xfrm>
          <a:prstGeom prst="rect">
            <a:avLst/>
          </a:prstGeom>
          <a:noFill/>
          <a:ln w="12700">
            <a:noFill/>
          </a:ln>
        </p:spPr>
        <p:txBody>
          <a:bodyPr wrap="square">
            <a:spAutoFit/>
          </a:bodyPr>
          <a:lstStyle/>
          <a:p>
            <a:pPr marL="106363" indent="-106363">
              <a:buFont typeface="Arial" panose="020B0604020202020204" pitchFamily="34" charset="0"/>
              <a:buChar char="•"/>
            </a:pPr>
            <a:r>
              <a:rPr lang="fr-FR" sz="1600" dirty="0">
                <a:solidFill>
                  <a:srgbClr val="D40050"/>
                </a:solidFill>
              </a:rPr>
              <a:t>Le nombre potentiel de logements est au-dessus du scénario retenu au PADD, malgré la suppression d’ Orientations d’Aménagement et de Programmation (OAP) pour l’ habitat</a:t>
            </a:r>
          </a:p>
          <a:p>
            <a:pPr marL="106363" indent="-106363">
              <a:buFont typeface="Arial" panose="020B0604020202020204" pitchFamily="34" charset="0"/>
              <a:buChar char="•"/>
            </a:pPr>
            <a:r>
              <a:rPr lang="fr-FR" sz="1600" dirty="0">
                <a:solidFill>
                  <a:srgbClr val="D40050"/>
                </a:solidFill>
              </a:rPr>
              <a:t>L’équilibre de la consommation d’ENAF n’est pas tenu, les OAP pour le développement d’activités doivent être revues </a:t>
            </a:r>
          </a:p>
        </p:txBody>
      </p:sp>
      <p:sp>
        <p:nvSpPr>
          <p:cNvPr id="4" name="ZoneTexte 3">
            <a:extLst>
              <a:ext uri="{FF2B5EF4-FFF2-40B4-BE49-F238E27FC236}">
                <a16:creationId xmlns:a16="http://schemas.microsoft.com/office/drawing/2014/main" id="{10FBC460-0775-CDCA-F2FC-EF6EA4FBAB47}"/>
              </a:ext>
            </a:extLst>
          </p:cNvPr>
          <p:cNvSpPr txBox="1"/>
          <p:nvPr/>
        </p:nvSpPr>
        <p:spPr>
          <a:xfrm>
            <a:off x="7143244" y="1043452"/>
            <a:ext cx="4510594" cy="218586"/>
          </a:xfrm>
          <a:prstGeom prst="rect">
            <a:avLst/>
          </a:prstGeom>
          <a:noFill/>
          <a:ln w="12700">
            <a:noFill/>
          </a:ln>
        </p:spPr>
        <p:txBody>
          <a:bodyPr wrap="none" lIns="0" tIns="0" rIns="0" bIns="0" rtlCol="0">
            <a:spAutoFit/>
          </a:bodyPr>
          <a:lstStyle/>
          <a:p>
            <a:pPr algn="l">
              <a:lnSpc>
                <a:spcPct val="110000"/>
              </a:lnSpc>
              <a:spcBef>
                <a:spcPts val="800"/>
              </a:spcBef>
            </a:pPr>
            <a:r>
              <a:rPr lang="fr-FR" sz="1400" i="1" dirty="0">
                <a:solidFill>
                  <a:schemeClr val="tx1">
                    <a:lumMod val="50000"/>
                    <a:lumOff val="50000"/>
                  </a:schemeClr>
                </a:solidFill>
              </a:rPr>
              <a:t>Cartographie des OAP potentiellement remises en cause</a:t>
            </a:r>
          </a:p>
        </p:txBody>
      </p:sp>
    </p:spTree>
    <p:extLst>
      <p:ext uri="{BB962C8B-B14F-4D97-AF65-F5344CB8AC3E}">
        <p14:creationId xmlns:p14="http://schemas.microsoft.com/office/powerpoint/2010/main" val="272502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BBB6F-FABE-A573-16B8-CAA628EDD5C0}"/>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6830F0-7DD5-45EE-7050-F714016BF37D}"/>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6F19DA14-766F-B904-0241-AF8AEB75AE4A}"/>
              </a:ext>
            </a:extLst>
          </p:cNvPr>
          <p:cNvSpPr>
            <a:spLocks noGrp="1"/>
          </p:cNvSpPr>
          <p:nvPr>
            <p:ph type="sldNum" sz="quarter" idx="12"/>
          </p:nvPr>
        </p:nvSpPr>
        <p:spPr/>
        <p:txBody>
          <a:bodyPr/>
          <a:lstStyle/>
          <a:p>
            <a:fld id="{5EA29875-719B-4A39-A51C-7BDD87443D68}" type="slidenum">
              <a:rPr lang="en-US" smtClean="0"/>
              <a:pPr/>
              <a:t>12</a:t>
            </a:fld>
            <a:endParaRPr lang="en-US"/>
          </a:p>
        </p:txBody>
      </p:sp>
      <p:sp>
        <p:nvSpPr>
          <p:cNvPr id="5" name="Titre 4">
            <a:extLst>
              <a:ext uri="{FF2B5EF4-FFF2-40B4-BE49-F238E27FC236}">
                <a16:creationId xmlns:a16="http://schemas.microsoft.com/office/drawing/2014/main" id="{7D4C6B4C-1839-D5C4-A2C4-0FA3B2994F7B}"/>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Si le PLUi n’est pas approuvé …</a:t>
            </a:r>
            <a:endParaRPr lang="fr-FR" dirty="0"/>
          </a:p>
        </p:txBody>
      </p:sp>
      <p:pic>
        <p:nvPicPr>
          <p:cNvPr id="6" name="Image 5">
            <a:extLst>
              <a:ext uri="{FF2B5EF4-FFF2-40B4-BE49-F238E27FC236}">
                <a16:creationId xmlns:a16="http://schemas.microsoft.com/office/drawing/2014/main" id="{E247FF36-4134-D15C-35E5-07F34088E2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4" name="Espace réservé du texte 3">
            <a:extLst>
              <a:ext uri="{FF2B5EF4-FFF2-40B4-BE49-F238E27FC236}">
                <a16:creationId xmlns:a16="http://schemas.microsoft.com/office/drawing/2014/main" id="{D9375DC0-BE24-9DA0-D38B-DC727A4CAD37}"/>
              </a:ext>
            </a:extLst>
          </p:cNvPr>
          <p:cNvSpPr txBox="1">
            <a:spLocks/>
          </p:cNvSpPr>
          <p:nvPr/>
        </p:nvSpPr>
        <p:spPr>
          <a:xfrm>
            <a:off x="539209" y="1034615"/>
            <a:ext cx="9655825" cy="5222355"/>
          </a:xfrm>
          <a:prstGeom prst="rect">
            <a:avLst/>
          </a:prstGeom>
        </p:spPr>
        <p:txBody>
          <a:bodyPr>
            <a:normAutofit fontScale="85000" lnSpcReduction="20000"/>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fr-FR" sz="2400" b="1" dirty="0">
                <a:solidFill>
                  <a:schemeClr val="tx1">
                    <a:lumMod val="65000"/>
                    <a:lumOff val="35000"/>
                  </a:schemeClr>
                </a:solidFill>
              </a:rPr>
              <a:t>Les obligations du ZAN s’appliquent malgré tout</a:t>
            </a:r>
          </a:p>
          <a:p>
            <a:pPr marL="1028700" lvl="1" indent="-342900">
              <a:buFont typeface="Wingdings" panose="05000000000000000000" pitchFamily="2" charset="2"/>
              <a:buChar char="§"/>
            </a:pPr>
            <a:r>
              <a:rPr lang="fr-FR" sz="2000" dirty="0">
                <a:solidFill>
                  <a:schemeClr val="tx1">
                    <a:lumMod val="65000"/>
                    <a:lumOff val="35000"/>
                  </a:schemeClr>
                </a:solidFill>
              </a:rPr>
              <a:t>Obligation de mettre les documents d’urbanisme en conformité avant le </a:t>
            </a:r>
            <a:r>
              <a:rPr lang="fr-FR" sz="2000" b="1" dirty="0">
                <a:solidFill>
                  <a:schemeClr val="tx1">
                    <a:lumMod val="65000"/>
                    <a:lumOff val="35000"/>
                  </a:schemeClr>
                </a:solidFill>
              </a:rPr>
              <a:t>22 février 2028</a:t>
            </a:r>
          </a:p>
          <a:p>
            <a:pPr marL="1028700" lvl="1" indent="-342900">
              <a:buFont typeface="Wingdings" panose="05000000000000000000" pitchFamily="2" charset="2"/>
              <a:buChar char="§"/>
            </a:pPr>
            <a:r>
              <a:rPr lang="fr-FR" sz="2000" dirty="0">
                <a:solidFill>
                  <a:schemeClr val="tx1">
                    <a:lumMod val="65000"/>
                    <a:lumOff val="35000"/>
                  </a:schemeClr>
                </a:solidFill>
              </a:rPr>
              <a:t>PLUi obligatoire car la restitution de la compétence aux communes n’est légalement pas possible (compétence obligatoire)</a:t>
            </a:r>
          </a:p>
          <a:p>
            <a:pPr marL="1028700" lvl="1" indent="-342900">
              <a:buFont typeface="Wingdings" panose="05000000000000000000" pitchFamily="2" charset="2"/>
              <a:buChar char="§"/>
            </a:pPr>
            <a:r>
              <a:rPr lang="fr-FR" sz="2000" dirty="0">
                <a:solidFill>
                  <a:schemeClr val="tx1">
                    <a:lumMod val="65000"/>
                    <a:lumOff val="35000"/>
                  </a:schemeClr>
                </a:solidFill>
              </a:rPr>
              <a:t>Sanctions en cas de non respect : Le </a:t>
            </a:r>
            <a:r>
              <a:rPr lang="fr-FR" sz="2000" b="1" dirty="0">
                <a:solidFill>
                  <a:schemeClr val="tx1">
                    <a:lumMod val="65000"/>
                    <a:lumOff val="35000"/>
                  </a:schemeClr>
                </a:solidFill>
              </a:rPr>
              <a:t>blocage des autorisations d’urbanisme par l’Etat </a:t>
            </a:r>
            <a:r>
              <a:rPr lang="fr-FR" sz="2000" dirty="0">
                <a:solidFill>
                  <a:schemeClr val="tx1">
                    <a:lumMod val="65000"/>
                    <a:lumOff val="35000"/>
                  </a:schemeClr>
                </a:solidFill>
              </a:rPr>
              <a:t>en cas de non respect des objectifs nationaux de sobriété foncière (pour les PLU, les cartes communales et les communes au </a:t>
            </a:r>
            <a:r>
              <a:rPr lang="fr-FR" sz="2000" dirty="0" err="1">
                <a:solidFill>
                  <a:schemeClr val="tx1">
                    <a:lumMod val="65000"/>
                    <a:lumOff val="35000"/>
                  </a:schemeClr>
                </a:solidFill>
              </a:rPr>
              <a:t>RNU</a:t>
            </a:r>
            <a:r>
              <a:rPr lang="fr-FR" sz="2000" dirty="0">
                <a:solidFill>
                  <a:schemeClr val="tx1">
                    <a:lumMod val="65000"/>
                    <a:lumOff val="35000"/>
                  </a:schemeClr>
                </a:solidFill>
              </a:rPr>
              <a:t>)</a:t>
            </a:r>
          </a:p>
          <a:p>
            <a:pPr marL="1485900" lvl="2" indent="-342900">
              <a:buFont typeface="Wingdings" panose="05000000000000000000" pitchFamily="2" charset="2"/>
              <a:buChar char="ü"/>
            </a:pPr>
            <a:r>
              <a:rPr lang="fr-FR" sz="1600" dirty="0">
                <a:solidFill>
                  <a:schemeClr val="tx1">
                    <a:lumMod val="65000"/>
                    <a:lumOff val="35000"/>
                  </a:schemeClr>
                </a:solidFill>
              </a:rPr>
              <a:t>Impossibilité d’ouvrir à l’urbanisation les zones 2AU</a:t>
            </a:r>
          </a:p>
          <a:p>
            <a:pPr marL="1485900" lvl="2" indent="-342900">
              <a:buFont typeface="Wingdings" panose="05000000000000000000" pitchFamily="2" charset="2"/>
              <a:buChar char="ü"/>
            </a:pPr>
            <a:r>
              <a:rPr lang="fr-FR" sz="1600" dirty="0">
                <a:solidFill>
                  <a:schemeClr val="tx1">
                    <a:lumMod val="65000"/>
                    <a:lumOff val="35000"/>
                  </a:schemeClr>
                </a:solidFill>
              </a:rPr>
              <a:t>Aucune autorisation d’urbanisme ne peut être délivrée en zone 1AU</a:t>
            </a:r>
          </a:p>
          <a:p>
            <a:pPr marL="1485900" lvl="2" indent="-342900">
              <a:buFont typeface="Wingdings" panose="05000000000000000000" pitchFamily="2" charset="2"/>
              <a:buChar char="ü"/>
            </a:pPr>
            <a:r>
              <a:rPr lang="fr-FR" sz="1600" dirty="0">
                <a:solidFill>
                  <a:schemeClr val="tx1">
                    <a:lumMod val="65000"/>
                    <a:lumOff val="35000"/>
                  </a:schemeClr>
                </a:solidFill>
              </a:rPr>
              <a:t>Aucune autorisation d’urbanisme ne peut être délivrée dans les communes en carte communale ou au </a:t>
            </a:r>
            <a:r>
              <a:rPr lang="fr-FR" sz="1600" dirty="0" err="1">
                <a:solidFill>
                  <a:schemeClr val="tx1">
                    <a:lumMod val="65000"/>
                    <a:lumOff val="35000"/>
                  </a:schemeClr>
                </a:solidFill>
              </a:rPr>
              <a:t>RNU</a:t>
            </a:r>
            <a:endParaRPr lang="fr-FR" sz="1600" dirty="0">
              <a:solidFill>
                <a:schemeClr val="tx1">
                  <a:lumMod val="65000"/>
                  <a:lumOff val="35000"/>
                </a:schemeClr>
              </a:solidFill>
            </a:endParaRPr>
          </a:p>
          <a:p>
            <a:pPr marL="1485900" lvl="2" indent="-342900">
              <a:buFont typeface="Wingdings" panose="05000000000000000000" pitchFamily="2" charset="2"/>
              <a:buChar char="ü"/>
            </a:pPr>
            <a:r>
              <a:rPr lang="fr-FR" sz="1600" dirty="0">
                <a:solidFill>
                  <a:schemeClr val="tx1">
                    <a:lumMod val="65000"/>
                    <a:lumOff val="35000"/>
                  </a:schemeClr>
                </a:solidFill>
              </a:rPr>
              <a:t>Perte de la garantie communale d’un hectare</a:t>
            </a:r>
          </a:p>
          <a:p>
            <a:pPr marL="1143000" lvl="2" indent="0">
              <a:buNone/>
            </a:pPr>
            <a:endParaRPr lang="fr-FR" sz="1600" dirty="0">
              <a:solidFill>
                <a:schemeClr val="tx1">
                  <a:lumMod val="65000"/>
                  <a:lumOff val="35000"/>
                </a:schemeClr>
              </a:solidFill>
            </a:endParaRPr>
          </a:p>
          <a:p>
            <a:pPr>
              <a:buFont typeface="Wingdings" panose="05000000000000000000" pitchFamily="2" charset="2"/>
              <a:buChar char="ü"/>
            </a:pPr>
            <a:r>
              <a:rPr lang="fr-FR" sz="2400" b="1" dirty="0">
                <a:solidFill>
                  <a:schemeClr val="tx1">
                    <a:lumMod val="65000"/>
                    <a:lumOff val="35000"/>
                  </a:schemeClr>
                </a:solidFill>
              </a:rPr>
              <a:t>Le SCOT en cours de révision devra être pris en compte</a:t>
            </a:r>
          </a:p>
          <a:p>
            <a:pPr marL="1028700" lvl="1" indent="-342900">
              <a:buFont typeface="Wingdings" panose="05000000000000000000" pitchFamily="2" charset="2"/>
              <a:buChar char="§"/>
            </a:pPr>
            <a:r>
              <a:rPr lang="fr-FR" sz="2000" dirty="0">
                <a:solidFill>
                  <a:schemeClr val="tx1">
                    <a:lumMod val="65000"/>
                    <a:lumOff val="35000"/>
                  </a:schemeClr>
                </a:solidFill>
              </a:rPr>
              <a:t>Délai de 3 ans pour mettre les PLU en conformité</a:t>
            </a:r>
          </a:p>
          <a:p>
            <a:pPr marL="1028700" lvl="1" indent="-342900">
              <a:buFont typeface="Wingdings" panose="05000000000000000000" pitchFamily="2" charset="2"/>
              <a:buChar char="§"/>
            </a:pPr>
            <a:r>
              <a:rPr lang="fr-FR" sz="2000" dirty="0">
                <a:solidFill>
                  <a:schemeClr val="tx1">
                    <a:lumMod val="65000"/>
                    <a:lumOff val="35000"/>
                  </a:schemeClr>
                </a:solidFill>
              </a:rPr>
              <a:t>Objectifs en termes de densité et de sobriété foncière renforcés</a:t>
            </a:r>
          </a:p>
          <a:p>
            <a:pPr marL="1028700" lvl="1" indent="-342900">
              <a:buFont typeface="Wingdings" panose="05000000000000000000" pitchFamily="2" charset="2"/>
              <a:buChar char="§"/>
            </a:pPr>
            <a:r>
              <a:rPr lang="fr-FR" sz="2000" dirty="0">
                <a:solidFill>
                  <a:schemeClr val="tx1">
                    <a:lumMod val="65000"/>
                    <a:lumOff val="35000"/>
                  </a:schemeClr>
                </a:solidFill>
              </a:rPr>
              <a:t>Risque d’être lésé dans le partage de l’enveloppe : les intercommunalités dotées d’un PLUI seront certainement moins impactées</a:t>
            </a:r>
            <a:endParaRPr lang="fr-FR" sz="2000" dirty="0">
              <a:solidFill>
                <a:schemeClr val="accent2">
                  <a:lumMod val="75000"/>
                </a:schemeClr>
              </a:solidFill>
            </a:endParaRPr>
          </a:p>
          <a:p>
            <a:pPr marL="1028700" lvl="1" indent="-342900">
              <a:buFont typeface="Wingdings" panose="05000000000000000000" pitchFamily="2" charset="2"/>
              <a:buChar char="Ø"/>
            </a:pPr>
            <a:endParaRPr lang="fr-FR" sz="2000" dirty="0">
              <a:solidFill>
                <a:schemeClr val="accent2">
                  <a:lumMod val="75000"/>
                </a:schemeClr>
              </a:solidFill>
            </a:endParaRPr>
          </a:p>
          <a:p>
            <a:pPr marL="1028700" lvl="1" indent="-342900">
              <a:buFont typeface="Wingdings" panose="05000000000000000000" pitchFamily="2" charset="2"/>
              <a:buChar char="Ø"/>
            </a:pPr>
            <a:endParaRPr lang="fr-FR" sz="2000" dirty="0">
              <a:solidFill>
                <a:schemeClr val="accent2">
                  <a:lumMod val="75000"/>
                </a:schemeClr>
              </a:solidFill>
            </a:endParaRPr>
          </a:p>
          <a:p>
            <a:pPr marL="342900" indent="-342900"/>
            <a:endParaRPr lang="fr-FR" sz="2000" dirty="0">
              <a:solidFill>
                <a:schemeClr val="accent2">
                  <a:lumMod val="75000"/>
                </a:schemeClr>
              </a:solidFill>
            </a:endParaRPr>
          </a:p>
        </p:txBody>
      </p:sp>
    </p:spTree>
    <p:extLst>
      <p:ext uri="{BB962C8B-B14F-4D97-AF65-F5344CB8AC3E}">
        <p14:creationId xmlns:p14="http://schemas.microsoft.com/office/powerpoint/2010/main" val="1337319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0225F-FBE3-6F40-7412-14200DB83FC8}"/>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4D104BA-4062-D294-E990-43E398C27C11}"/>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096CE43D-1EFC-B5B9-8B09-B6B057A6A4FA}"/>
              </a:ext>
            </a:extLst>
          </p:cNvPr>
          <p:cNvSpPr>
            <a:spLocks noGrp="1"/>
          </p:cNvSpPr>
          <p:nvPr>
            <p:ph type="sldNum" sz="quarter" idx="12"/>
          </p:nvPr>
        </p:nvSpPr>
        <p:spPr/>
        <p:txBody>
          <a:bodyPr/>
          <a:lstStyle/>
          <a:p>
            <a:fld id="{5EA29875-719B-4A39-A51C-7BDD87443D68}" type="slidenum">
              <a:rPr lang="en-US" smtClean="0"/>
              <a:pPr/>
              <a:t>13</a:t>
            </a:fld>
            <a:endParaRPr lang="en-US"/>
          </a:p>
        </p:txBody>
      </p:sp>
      <p:sp>
        <p:nvSpPr>
          <p:cNvPr id="5" name="Titre 4">
            <a:extLst>
              <a:ext uri="{FF2B5EF4-FFF2-40B4-BE49-F238E27FC236}">
                <a16:creationId xmlns:a16="http://schemas.microsoft.com/office/drawing/2014/main" id="{84B3CBBA-2003-BF7F-136E-D6C646EF9188}"/>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Si le PLUi n’est pas approuvé …</a:t>
            </a:r>
            <a:endParaRPr lang="fr-FR" dirty="0"/>
          </a:p>
        </p:txBody>
      </p:sp>
      <p:pic>
        <p:nvPicPr>
          <p:cNvPr id="6" name="Image 5">
            <a:extLst>
              <a:ext uri="{FF2B5EF4-FFF2-40B4-BE49-F238E27FC236}">
                <a16:creationId xmlns:a16="http://schemas.microsoft.com/office/drawing/2014/main" id="{7DFF1472-324C-15B2-F91D-4F019A75E6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7" name="Espace réservé du texte 3">
            <a:extLst>
              <a:ext uri="{FF2B5EF4-FFF2-40B4-BE49-F238E27FC236}">
                <a16:creationId xmlns:a16="http://schemas.microsoft.com/office/drawing/2014/main" id="{64FDC3B8-5A15-3C03-E8FC-77464440B28F}"/>
              </a:ext>
            </a:extLst>
          </p:cNvPr>
          <p:cNvSpPr txBox="1">
            <a:spLocks/>
          </p:cNvSpPr>
          <p:nvPr/>
        </p:nvSpPr>
        <p:spPr>
          <a:xfrm>
            <a:off x="515918" y="1027915"/>
            <a:ext cx="8696085" cy="5222357"/>
          </a:xfrm>
          <a:prstGeom prst="rect">
            <a:avLst/>
          </a:prstGeom>
        </p:spPr>
        <p:txBody>
          <a:bodyPr>
            <a:normAutofit fontScale="92500" lnSpcReduction="10000"/>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fr-FR" sz="2400" b="1" dirty="0">
                <a:solidFill>
                  <a:schemeClr val="tx1">
                    <a:lumMod val="65000"/>
                    <a:lumOff val="35000"/>
                  </a:schemeClr>
                </a:solidFill>
              </a:rPr>
              <a:t>Conséquences pour le territoire</a:t>
            </a:r>
          </a:p>
          <a:p>
            <a:pPr marL="1028700" lvl="1" indent="-342900">
              <a:buFont typeface="Wingdings" panose="05000000000000000000" pitchFamily="2" charset="2"/>
              <a:buChar char="§"/>
            </a:pPr>
            <a:r>
              <a:rPr lang="fr-FR" sz="2000" b="1" dirty="0">
                <a:solidFill>
                  <a:schemeClr val="tx1">
                    <a:lumMod val="65000"/>
                    <a:lumOff val="35000"/>
                  </a:schemeClr>
                </a:solidFill>
              </a:rPr>
              <a:t>Blocage des projets qui nécessitent une révision du PLU :</a:t>
            </a:r>
          </a:p>
          <a:p>
            <a:pPr marL="1485900" lvl="2" indent="-342900">
              <a:buFont typeface="Wingdings" panose="05000000000000000000" pitchFamily="2" charset="2"/>
              <a:buChar char="ü"/>
            </a:pPr>
            <a:r>
              <a:rPr lang="fr-FR" sz="1600" u="sng" dirty="0">
                <a:solidFill>
                  <a:schemeClr val="tx1">
                    <a:lumMod val="65000"/>
                    <a:lumOff val="35000"/>
                  </a:schemeClr>
                </a:solidFill>
              </a:rPr>
              <a:t>Projets interco</a:t>
            </a:r>
            <a:r>
              <a:rPr lang="fr-FR" sz="1600" dirty="0">
                <a:solidFill>
                  <a:schemeClr val="tx1">
                    <a:lumMod val="65000"/>
                    <a:lumOff val="35000"/>
                  </a:schemeClr>
                </a:solidFill>
              </a:rPr>
              <a:t> : </a:t>
            </a:r>
            <a:r>
              <a:rPr lang="fr-FR" sz="1600" dirty="0" err="1">
                <a:solidFill>
                  <a:schemeClr val="tx1">
                    <a:lumMod val="65000"/>
                    <a:lumOff val="35000"/>
                  </a:schemeClr>
                </a:solidFill>
              </a:rPr>
              <a:t>Cheir’Activités</a:t>
            </a:r>
            <a:r>
              <a:rPr lang="fr-FR" sz="1600" dirty="0">
                <a:solidFill>
                  <a:schemeClr val="tx1">
                    <a:lumMod val="65000"/>
                    <a:lumOff val="35000"/>
                  </a:schemeClr>
                </a:solidFill>
              </a:rPr>
              <a:t>, les STECAL,  les 2 </a:t>
            </a:r>
            <a:r>
              <a:rPr lang="fr-FR" sz="1600" dirty="0" err="1">
                <a:solidFill>
                  <a:schemeClr val="tx1">
                    <a:lumMod val="65000"/>
                    <a:lumOff val="35000"/>
                  </a:schemeClr>
                </a:solidFill>
              </a:rPr>
              <a:t>UTN</a:t>
            </a:r>
            <a:r>
              <a:rPr lang="fr-FR" sz="1600" dirty="0">
                <a:solidFill>
                  <a:schemeClr val="tx1">
                    <a:lumMod val="65000"/>
                    <a:lumOff val="35000"/>
                  </a:schemeClr>
                </a:solidFill>
              </a:rPr>
              <a:t>, aménagement des abords du lac d’Aydat…</a:t>
            </a:r>
          </a:p>
          <a:p>
            <a:pPr marL="1485900" lvl="2" indent="-342900">
              <a:buFont typeface="Wingdings" panose="05000000000000000000" pitchFamily="2" charset="2"/>
              <a:buChar char="ü"/>
            </a:pPr>
            <a:r>
              <a:rPr lang="fr-FR" sz="1600" u="sng" dirty="0">
                <a:solidFill>
                  <a:schemeClr val="tx1">
                    <a:lumMod val="65000"/>
                    <a:lumOff val="35000"/>
                  </a:schemeClr>
                </a:solidFill>
              </a:rPr>
              <a:t>Projets communaux</a:t>
            </a:r>
            <a:r>
              <a:rPr lang="fr-FR" sz="1600" dirty="0">
                <a:solidFill>
                  <a:schemeClr val="tx1">
                    <a:lumMod val="65000"/>
                    <a:lumOff val="35000"/>
                  </a:schemeClr>
                </a:solidFill>
              </a:rPr>
              <a:t> : projets photovoltaïques, extension urbaine et maison de santé La </a:t>
            </a:r>
            <a:r>
              <a:rPr lang="fr-FR" sz="1600" dirty="0" err="1">
                <a:solidFill>
                  <a:schemeClr val="tx1">
                    <a:lumMod val="65000"/>
                    <a:lumOff val="35000"/>
                  </a:schemeClr>
                </a:solidFill>
              </a:rPr>
              <a:t>Roche-Blanche</a:t>
            </a:r>
            <a:r>
              <a:rPr lang="fr-FR" sz="1600" dirty="0">
                <a:solidFill>
                  <a:schemeClr val="tx1">
                    <a:lumMod val="65000"/>
                    <a:lumOff val="35000"/>
                  </a:schemeClr>
                </a:solidFill>
              </a:rPr>
              <a:t>, terrains familiaux au Martres-de-Veyre …</a:t>
            </a:r>
          </a:p>
          <a:p>
            <a:pPr marL="1028700" lvl="1" indent="-342900">
              <a:buFont typeface="Wingdings" panose="05000000000000000000" pitchFamily="2" charset="2"/>
              <a:buChar char="§"/>
            </a:pPr>
            <a:r>
              <a:rPr lang="fr-FR" sz="2000" b="1" dirty="0">
                <a:solidFill>
                  <a:schemeClr val="tx1">
                    <a:lumMod val="65000"/>
                    <a:lumOff val="35000"/>
                  </a:schemeClr>
                </a:solidFill>
              </a:rPr>
              <a:t>Retard ou difficulté pour les projets qui nécessitent une modification de PLU :</a:t>
            </a:r>
          </a:p>
          <a:p>
            <a:pPr marL="1485900" lvl="2" indent="-342900">
              <a:buFont typeface="Wingdings" panose="05000000000000000000" pitchFamily="2" charset="2"/>
              <a:buChar char="ü"/>
            </a:pPr>
            <a:r>
              <a:rPr lang="fr-FR" sz="1600" dirty="0">
                <a:solidFill>
                  <a:schemeClr val="tx1">
                    <a:lumMod val="65000"/>
                    <a:lumOff val="35000"/>
                  </a:schemeClr>
                </a:solidFill>
              </a:rPr>
              <a:t>La reconquête friche Super U Vic, toutes les zones d’habitat en zone AU ne pourront être ouvertes à l’urbanisation, divers projets agricoles …</a:t>
            </a:r>
          </a:p>
          <a:p>
            <a:pPr marL="1028700" lvl="1" indent="-342900">
              <a:buFont typeface="Wingdings" panose="05000000000000000000" pitchFamily="2" charset="2"/>
              <a:buChar char="§"/>
            </a:pPr>
            <a:r>
              <a:rPr lang="fr-FR" sz="2000" b="1" dirty="0">
                <a:solidFill>
                  <a:schemeClr val="tx1">
                    <a:lumMod val="65000"/>
                    <a:lumOff val="35000"/>
                  </a:schemeClr>
                </a:solidFill>
              </a:rPr>
              <a:t>Possibilité de projets non souhaités ou non maitrisés </a:t>
            </a:r>
            <a:r>
              <a:rPr lang="fr-FR" sz="2000" dirty="0">
                <a:solidFill>
                  <a:schemeClr val="tx1">
                    <a:lumMod val="65000"/>
                    <a:lumOff val="35000"/>
                  </a:schemeClr>
                </a:solidFill>
              </a:rPr>
              <a:t>(</a:t>
            </a:r>
            <a:r>
              <a:rPr lang="fr-FR" sz="1600" dirty="0">
                <a:solidFill>
                  <a:schemeClr val="tx1">
                    <a:lumMod val="65000"/>
                    <a:lumOff val="35000"/>
                  </a:schemeClr>
                </a:solidFill>
              </a:rPr>
              <a:t>Chalendrat, Plateau de Gergovie…</a:t>
            </a:r>
            <a:r>
              <a:rPr lang="fr-FR" sz="2000" dirty="0">
                <a:solidFill>
                  <a:schemeClr val="tx1">
                    <a:lumMod val="65000"/>
                    <a:lumOff val="35000"/>
                  </a:schemeClr>
                </a:solidFill>
              </a:rPr>
              <a:t>)</a:t>
            </a:r>
          </a:p>
          <a:p>
            <a:pPr marL="1028700" lvl="1" indent="-342900">
              <a:buFont typeface="Wingdings" panose="05000000000000000000" pitchFamily="2" charset="2"/>
              <a:buChar char="§"/>
            </a:pPr>
            <a:r>
              <a:rPr lang="fr-FR" sz="2000" b="1" dirty="0">
                <a:solidFill>
                  <a:schemeClr val="tx1">
                    <a:lumMod val="65000"/>
                    <a:lumOff val="35000"/>
                  </a:schemeClr>
                </a:solidFill>
              </a:rPr>
              <a:t>Sanctions liées au non-respect du ZAN dès 2028 :</a:t>
            </a:r>
          </a:p>
          <a:p>
            <a:pPr marL="1485900" lvl="2" indent="-342900">
              <a:buFont typeface="Wingdings" panose="05000000000000000000" pitchFamily="2" charset="2"/>
              <a:buChar char="ü"/>
            </a:pPr>
            <a:r>
              <a:rPr lang="fr-FR" sz="1600" dirty="0">
                <a:solidFill>
                  <a:schemeClr val="tx1">
                    <a:lumMod val="65000"/>
                    <a:lumOff val="35000"/>
                  </a:schemeClr>
                </a:solidFill>
              </a:rPr>
              <a:t>Plus aucun permis ni DP à Sallèdes, Pignols, Manglieu, Busséol, Authezat</a:t>
            </a:r>
          </a:p>
          <a:p>
            <a:pPr marL="1485900" lvl="2" indent="-342900">
              <a:buFont typeface="Wingdings" panose="05000000000000000000" pitchFamily="2" charset="2"/>
              <a:buChar char="ü"/>
            </a:pPr>
            <a:r>
              <a:rPr lang="fr-FR" sz="1600" dirty="0">
                <a:solidFill>
                  <a:schemeClr val="tx1">
                    <a:lumMod val="65000"/>
                    <a:lumOff val="35000"/>
                  </a:schemeClr>
                </a:solidFill>
              </a:rPr>
              <a:t>Plus de permis délivré dans la ZAC des Loubrettes, la ZA la </a:t>
            </a:r>
            <a:r>
              <a:rPr lang="fr-FR" sz="1600" dirty="0" err="1">
                <a:solidFill>
                  <a:schemeClr val="tx1">
                    <a:lumMod val="65000"/>
                    <a:lumOff val="35000"/>
                  </a:schemeClr>
                </a:solidFill>
              </a:rPr>
              <a:t>Novialle</a:t>
            </a:r>
            <a:r>
              <a:rPr lang="fr-FR" sz="1600" dirty="0">
                <a:solidFill>
                  <a:schemeClr val="tx1">
                    <a:lumMod val="65000"/>
                    <a:lumOff val="35000"/>
                  </a:schemeClr>
                </a:solidFill>
              </a:rPr>
              <a:t>, lotissements à Vic-le-Comte et Orcet, le </a:t>
            </a:r>
            <a:r>
              <a:rPr lang="fr-FR" sz="1600" dirty="0" err="1">
                <a:solidFill>
                  <a:schemeClr val="tx1">
                    <a:lumMod val="65000"/>
                    <a:lumOff val="35000"/>
                  </a:schemeClr>
                </a:solidFill>
              </a:rPr>
              <a:t>Pato</a:t>
            </a:r>
            <a:r>
              <a:rPr lang="fr-FR" sz="1600" dirty="0">
                <a:solidFill>
                  <a:schemeClr val="tx1">
                    <a:lumMod val="65000"/>
                    <a:lumOff val="35000"/>
                  </a:schemeClr>
                </a:solidFill>
              </a:rPr>
              <a:t> à La Roche-Noire… ainsi que les OAP supprimées au futur PLUI</a:t>
            </a:r>
          </a:p>
        </p:txBody>
      </p:sp>
    </p:spTree>
    <p:extLst>
      <p:ext uri="{BB962C8B-B14F-4D97-AF65-F5344CB8AC3E}">
        <p14:creationId xmlns:p14="http://schemas.microsoft.com/office/powerpoint/2010/main" val="2707147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5B14-F6CF-1F67-73F2-597CE386B7E2}"/>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A4C672-0BE5-2FD3-7B73-1FC3777842A0}"/>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2967EF60-55D4-1C38-6E36-B048309FD000}"/>
              </a:ext>
            </a:extLst>
          </p:cNvPr>
          <p:cNvSpPr>
            <a:spLocks noGrp="1"/>
          </p:cNvSpPr>
          <p:nvPr>
            <p:ph type="sldNum" sz="quarter" idx="12"/>
          </p:nvPr>
        </p:nvSpPr>
        <p:spPr/>
        <p:txBody>
          <a:bodyPr/>
          <a:lstStyle/>
          <a:p>
            <a:fld id="{5EA29875-719B-4A39-A51C-7BDD87443D68}" type="slidenum">
              <a:rPr lang="en-US" smtClean="0"/>
              <a:pPr/>
              <a:t>14</a:t>
            </a:fld>
            <a:endParaRPr lang="en-US"/>
          </a:p>
        </p:txBody>
      </p:sp>
      <p:sp>
        <p:nvSpPr>
          <p:cNvPr id="5" name="Titre 4">
            <a:extLst>
              <a:ext uri="{FF2B5EF4-FFF2-40B4-BE49-F238E27FC236}">
                <a16:creationId xmlns:a16="http://schemas.microsoft.com/office/drawing/2014/main" id="{5D59B4C1-D062-2493-8344-A05B2AAC5935}"/>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Si le PLUi n’est pas approuvé …</a:t>
            </a:r>
            <a:endParaRPr lang="fr-FR" dirty="0"/>
          </a:p>
        </p:txBody>
      </p:sp>
      <p:pic>
        <p:nvPicPr>
          <p:cNvPr id="6" name="Image 5">
            <a:extLst>
              <a:ext uri="{FF2B5EF4-FFF2-40B4-BE49-F238E27FC236}">
                <a16:creationId xmlns:a16="http://schemas.microsoft.com/office/drawing/2014/main" id="{4F985382-D48B-8E80-668F-6D8F8F721A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7" name="Espace réservé du texte 3">
            <a:extLst>
              <a:ext uri="{FF2B5EF4-FFF2-40B4-BE49-F238E27FC236}">
                <a16:creationId xmlns:a16="http://schemas.microsoft.com/office/drawing/2014/main" id="{216E1CE2-D7EC-D0F8-48A0-4566DF44E74F}"/>
              </a:ext>
            </a:extLst>
          </p:cNvPr>
          <p:cNvSpPr txBox="1">
            <a:spLocks/>
          </p:cNvSpPr>
          <p:nvPr/>
        </p:nvSpPr>
        <p:spPr>
          <a:xfrm>
            <a:off x="4908330" y="1027916"/>
            <a:ext cx="6745507" cy="5036554"/>
          </a:xfrm>
          <a:prstGeom prst="rect">
            <a:avLst/>
          </a:prstGeom>
        </p:spPr>
        <p:txBody>
          <a:bodyPr anchor="ctr" anchorCtr="0">
            <a:norm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fr-FR" sz="2200" b="1" dirty="0">
                <a:solidFill>
                  <a:schemeClr val="tx1">
                    <a:lumMod val="65000"/>
                    <a:lumOff val="35000"/>
                  </a:schemeClr>
                </a:solidFill>
              </a:rPr>
              <a:t>C’est aussi une grande difficulté pour la mise en œuvre du Projet de Territoire de Mond’Arverne Communauté, dont le PLUi est une traduction spatiale, et une grande difficulté pour la mise en œuvre du PLH, dont les objectifs de production de logement sont calqués sur le PLUi.</a:t>
            </a:r>
          </a:p>
        </p:txBody>
      </p:sp>
    </p:spTree>
    <p:extLst>
      <p:ext uri="{BB962C8B-B14F-4D97-AF65-F5344CB8AC3E}">
        <p14:creationId xmlns:p14="http://schemas.microsoft.com/office/powerpoint/2010/main" val="154242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4038-E3E7-71EE-D979-8C10A5B362D1}"/>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B0E84E5-02FB-7755-7E0C-08B564E9266D}"/>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0588640E-6F12-3162-7A56-834565750F01}"/>
              </a:ext>
            </a:extLst>
          </p:cNvPr>
          <p:cNvSpPr>
            <a:spLocks noGrp="1"/>
          </p:cNvSpPr>
          <p:nvPr>
            <p:ph type="sldNum" sz="quarter" idx="12"/>
          </p:nvPr>
        </p:nvSpPr>
        <p:spPr/>
        <p:txBody>
          <a:bodyPr/>
          <a:lstStyle/>
          <a:p>
            <a:fld id="{5EA29875-719B-4A39-A51C-7BDD87443D68}" type="slidenum">
              <a:rPr lang="en-US" smtClean="0"/>
              <a:pPr/>
              <a:t>15</a:t>
            </a:fld>
            <a:endParaRPr lang="en-US"/>
          </a:p>
        </p:txBody>
      </p:sp>
      <p:sp>
        <p:nvSpPr>
          <p:cNvPr id="9" name="Titre 4">
            <a:extLst>
              <a:ext uri="{FF2B5EF4-FFF2-40B4-BE49-F238E27FC236}">
                <a16:creationId xmlns:a16="http://schemas.microsoft.com/office/drawing/2014/main" id="{EF5D4894-6941-A05D-D64B-1F5DE361A359}"/>
              </a:ext>
            </a:extLst>
          </p:cNvPr>
          <p:cNvSpPr>
            <a:spLocks noGrp="1"/>
          </p:cNvSpPr>
          <p:nvPr>
            <p:ph type="title"/>
          </p:nvPr>
        </p:nvSpPr>
        <p:spPr>
          <a:xfrm>
            <a:off x="362076" y="2333338"/>
            <a:ext cx="8227057" cy="664797"/>
          </a:xfrm>
        </p:spPr>
        <p:txBody>
          <a:bodyPr/>
          <a:lstStyle/>
          <a:p>
            <a:pPr lvl="0">
              <a:lnSpc>
                <a:spcPct val="100000"/>
              </a:lnSpc>
              <a:spcBef>
                <a:spcPts val="0"/>
              </a:spcBef>
              <a:defRPr/>
            </a:pPr>
            <a:r>
              <a:rPr lang="fr-FR" sz="2800" kern="0" dirty="0">
                <a:solidFill>
                  <a:srgbClr val="F9B233"/>
                </a:solidFill>
                <a:cs typeface="Arial"/>
                <a:sym typeface="Arial"/>
              </a:rPr>
              <a:t>Merci de votre attention</a:t>
            </a:r>
            <a:endParaRPr lang="fr-FR" dirty="0">
              <a:solidFill>
                <a:srgbClr val="F9B233"/>
              </a:solidFill>
            </a:endParaRPr>
          </a:p>
        </p:txBody>
      </p:sp>
      <p:pic>
        <p:nvPicPr>
          <p:cNvPr id="10" name="Image 9">
            <a:extLst>
              <a:ext uri="{FF2B5EF4-FFF2-40B4-BE49-F238E27FC236}">
                <a16:creationId xmlns:a16="http://schemas.microsoft.com/office/drawing/2014/main" id="{03374A9C-398E-E512-4731-56D470994E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13" name="Rectangle 12">
            <a:extLst>
              <a:ext uri="{FF2B5EF4-FFF2-40B4-BE49-F238E27FC236}">
                <a16:creationId xmlns:a16="http://schemas.microsoft.com/office/drawing/2014/main" id="{1C92D92C-B9AA-B25C-A0CD-7AE75649C7D6}"/>
              </a:ext>
            </a:extLst>
          </p:cNvPr>
          <p:cNvSpPr/>
          <p:nvPr/>
        </p:nvSpPr>
        <p:spPr>
          <a:xfrm>
            <a:off x="11435255" y="1189378"/>
            <a:ext cx="756745" cy="954732"/>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l">
              <a:lnSpc>
                <a:spcPct val="110000"/>
              </a:lnSpc>
              <a:spcBef>
                <a:spcPts val="800"/>
              </a:spcBef>
            </a:pPr>
            <a:endParaRPr lang="fr-FR">
              <a:solidFill>
                <a:schemeClr val="bg1"/>
              </a:solidFill>
            </a:endParaRPr>
          </a:p>
        </p:txBody>
      </p:sp>
      <p:pic>
        <p:nvPicPr>
          <p:cNvPr id="12" name="Image 11">
            <a:extLst>
              <a:ext uri="{FF2B5EF4-FFF2-40B4-BE49-F238E27FC236}">
                <a16:creationId xmlns:a16="http://schemas.microsoft.com/office/drawing/2014/main" id="{283FE91F-5BFC-3ABE-0339-45DC4858AE9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8412000" y="0"/>
            <a:ext cx="3780000" cy="6874249"/>
          </a:xfrm>
          <a:custGeom>
            <a:avLst/>
            <a:gdLst>
              <a:gd name="connsiteX0" fmla="*/ 0 w 3918815"/>
              <a:gd name="connsiteY0" fmla="*/ 0 h 6851546"/>
              <a:gd name="connsiteX1" fmla="*/ 1344331 w 3918815"/>
              <a:gd name="connsiteY1" fmla="*/ 0 h 6851546"/>
              <a:gd name="connsiteX2" fmla="*/ 1512820 w 3918815"/>
              <a:gd name="connsiteY2" fmla="*/ 54493 h 6851546"/>
              <a:gd name="connsiteX3" fmla="*/ 3918815 w 3918815"/>
              <a:gd name="connsiteY3" fmla="*/ 3346683 h 6851546"/>
              <a:gd name="connsiteX4" fmla="*/ 252071 w 3918815"/>
              <a:gd name="connsiteY4" fmla="*/ 6851546 h 6851546"/>
              <a:gd name="connsiteX5" fmla="*/ 63380 w 3918815"/>
              <a:gd name="connsiteY5" fmla="*/ 6846986 h 6851546"/>
              <a:gd name="connsiteX6" fmla="*/ 0 w 3918815"/>
              <a:gd name="connsiteY6" fmla="*/ 6842379 h 6851546"/>
              <a:gd name="connsiteX7" fmla="*/ 0 w 3918815"/>
              <a:gd name="connsiteY7" fmla="*/ 5050993 h 6851546"/>
              <a:gd name="connsiteX8" fmla="*/ 67759 w 3918815"/>
              <a:gd name="connsiteY8" fmla="*/ 5060877 h 6851546"/>
              <a:gd name="connsiteX9" fmla="*/ 252072 w 3918815"/>
              <a:gd name="connsiteY9" fmla="*/ 5069773 h 6851546"/>
              <a:gd name="connsiteX10" fmla="*/ 2054746 w 3918815"/>
              <a:gd name="connsiteY10" fmla="*/ 3346684 h 6851546"/>
              <a:gd name="connsiteX11" fmla="*/ 252072 w 3918815"/>
              <a:gd name="connsiteY11" fmla="*/ 1623596 h 6851546"/>
              <a:gd name="connsiteX12" fmla="*/ 67759 w 3918815"/>
              <a:gd name="connsiteY12" fmla="*/ 1632492 h 6851546"/>
              <a:gd name="connsiteX13" fmla="*/ 0 w 3918815"/>
              <a:gd name="connsiteY13" fmla="*/ 1642377 h 6851546"/>
              <a:gd name="connsiteX14" fmla="*/ 0 w 3918815"/>
              <a:gd name="connsiteY14" fmla="*/ 0 h 6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8815" h="6851546">
                <a:moveTo>
                  <a:pt x="0" y="0"/>
                </a:moveTo>
                <a:lnTo>
                  <a:pt x="1344331" y="0"/>
                </a:lnTo>
                <a:lnTo>
                  <a:pt x="1512820" y="54493"/>
                </a:lnTo>
                <a:cubicBezTo>
                  <a:pt x="2916827" y="545874"/>
                  <a:pt x="3918815" y="1834432"/>
                  <a:pt x="3918815" y="3346683"/>
                </a:cubicBezTo>
                <a:cubicBezTo>
                  <a:pt x="3918815" y="5282365"/>
                  <a:pt x="2277157" y="6851546"/>
                  <a:pt x="252071" y="6851546"/>
                </a:cubicBezTo>
                <a:cubicBezTo>
                  <a:pt x="188787" y="6851546"/>
                  <a:pt x="125877" y="6850014"/>
                  <a:pt x="63380" y="6846986"/>
                </a:cubicBezTo>
                <a:lnTo>
                  <a:pt x="0" y="6842379"/>
                </a:lnTo>
                <a:lnTo>
                  <a:pt x="0" y="5050993"/>
                </a:lnTo>
                <a:lnTo>
                  <a:pt x="67759" y="5060877"/>
                </a:lnTo>
                <a:cubicBezTo>
                  <a:pt x="128360" y="5066760"/>
                  <a:pt x="189848" y="5069773"/>
                  <a:pt x="252072" y="5069773"/>
                </a:cubicBezTo>
                <a:cubicBezTo>
                  <a:pt x="1247662" y="5069773"/>
                  <a:pt x="2054746" y="4298320"/>
                  <a:pt x="2054746" y="3346684"/>
                </a:cubicBezTo>
                <a:cubicBezTo>
                  <a:pt x="2054746" y="2395049"/>
                  <a:pt x="1247662" y="1623596"/>
                  <a:pt x="252072" y="1623596"/>
                </a:cubicBezTo>
                <a:cubicBezTo>
                  <a:pt x="189848" y="1623596"/>
                  <a:pt x="128360" y="1626610"/>
                  <a:pt x="67759" y="1632492"/>
                </a:cubicBezTo>
                <a:lnTo>
                  <a:pt x="0" y="1642377"/>
                </a:lnTo>
                <a:lnTo>
                  <a:pt x="0"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70175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738CD2B-D590-8172-10D2-AA598A263F39}"/>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7D024DC3-6EA9-0BDE-F0AA-2D5D13260979}"/>
              </a:ext>
            </a:extLst>
          </p:cNvPr>
          <p:cNvSpPr>
            <a:spLocks noGrp="1"/>
          </p:cNvSpPr>
          <p:nvPr>
            <p:ph type="sldNum" sz="quarter" idx="12"/>
          </p:nvPr>
        </p:nvSpPr>
        <p:spPr/>
        <p:txBody>
          <a:bodyPr/>
          <a:lstStyle/>
          <a:p>
            <a:fld id="{5EA29875-719B-4A39-A51C-7BDD87443D68}" type="slidenum">
              <a:rPr lang="en-US" smtClean="0"/>
              <a:pPr/>
              <a:t>2</a:t>
            </a:fld>
            <a:endParaRPr lang="en-US"/>
          </a:p>
        </p:txBody>
      </p:sp>
      <p:sp>
        <p:nvSpPr>
          <p:cNvPr id="5" name="Titre 4">
            <a:extLst>
              <a:ext uri="{FF2B5EF4-FFF2-40B4-BE49-F238E27FC236}">
                <a16:creationId xmlns:a16="http://schemas.microsoft.com/office/drawing/2014/main" id="{591AA284-A47D-9BE4-F03E-053EEDF46410}"/>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Rappel des étapes de l’élaboration du PLUi</a:t>
            </a:r>
            <a:endParaRPr lang="fr-FR" dirty="0"/>
          </a:p>
        </p:txBody>
      </p:sp>
      <p:pic>
        <p:nvPicPr>
          <p:cNvPr id="6" name="Image 5">
            <a:extLst>
              <a:ext uri="{FF2B5EF4-FFF2-40B4-BE49-F238E27FC236}">
                <a16:creationId xmlns:a16="http://schemas.microsoft.com/office/drawing/2014/main" id="{BBC86DA3-F29A-59A3-776C-8A0942A872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45" name="Flèche : demi-tour 44">
            <a:extLst>
              <a:ext uri="{FF2B5EF4-FFF2-40B4-BE49-F238E27FC236}">
                <a16:creationId xmlns:a16="http://schemas.microsoft.com/office/drawing/2014/main" id="{6CB2DAD7-C891-2416-586D-EB264247EDCD}"/>
              </a:ext>
            </a:extLst>
          </p:cNvPr>
          <p:cNvSpPr/>
          <p:nvPr/>
        </p:nvSpPr>
        <p:spPr>
          <a:xfrm rot="5400000">
            <a:off x="5635049" y="-542343"/>
            <a:ext cx="3201341" cy="7617876"/>
          </a:xfrm>
          <a:prstGeom prst="uturnArrow">
            <a:avLst>
              <a:gd name="adj1" fmla="val 4433"/>
              <a:gd name="adj2" fmla="val 10893"/>
              <a:gd name="adj3" fmla="val 13017"/>
              <a:gd name="adj4" fmla="val 24087"/>
              <a:gd name="adj5" fmla="val 82529"/>
            </a:avLst>
          </a:prstGeom>
          <a:solidFill>
            <a:srgbClr val="9696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585859"/>
              </a:solidFill>
              <a:effectLst/>
              <a:uLnTx/>
              <a:uFillTx/>
              <a:latin typeface="Arial" panose="020B0604020202020204"/>
              <a:ea typeface="+mn-ea"/>
              <a:cs typeface="+mn-cs"/>
              <a:sym typeface="Arial"/>
            </a:endParaRPr>
          </a:p>
        </p:txBody>
      </p:sp>
      <p:sp>
        <p:nvSpPr>
          <p:cNvPr id="46" name="Ellipse 45">
            <a:extLst>
              <a:ext uri="{FF2B5EF4-FFF2-40B4-BE49-F238E27FC236}">
                <a16:creationId xmlns:a16="http://schemas.microsoft.com/office/drawing/2014/main" id="{79E47AEA-DB84-B552-FE1D-4D6E651B0AB7}"/>
              </a:ext>
            </a:extLst>
          </p:cNvPr>
          <p:cNvSpPr/>
          <p:nvPr/>
        </p:nvSpPr>
        <p:spPr>
          <a:xfrm>
            <a:off x="2695730" y="1756676"/>
            <a:ext cx="1178351" cy="1178351"/>
          </a:xfrm>
          <a:prstGeom prst="ellipse">
            <a:avLst/>
          </a:prstGeom>
          <a:solidFill>
            <a:srgbClr val="00632E">
              <a:alpha val="2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7" name="Ellipse 46">
            <a:extLst>
              <a:ext uri="{FF2B5EF4-FFF2-40B4-BE49-F238E27FC236}">
                <a16:creationId xmlns:a16="http://schemas.microsoft.com/office/drawing/2014/main" id="{0B111E1F-9148-3944-036B-D74BF58E1CAE}"/>
              </a:ext>
            </a:extLst>
          </p:cNvPr>
          <p:cNvSpPr/>
          <p:nvPr/>
        </p:nvSpPr>
        <p:spPr>
          <a:xfrm>
            <a:off x="4000223" y="1756676"/>
            <a:ext cx="1226810" cy="1226810"/>
          </a:xfrm>
          <a:prstGeom prst="ellipse">
            <a:avLst/>
          </a:prstGeom>
          <a:solidFill>
            <a:srgbClr val="00A096">
              <a:alpha val="2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8" name="Ellipse 47">
            <a:extLst>
              <a:ext uri="{FF2B5EF4-FFF2-40B4-BE49-F238E27FC236}">
                <a16:creationId xmlns:a16="http://schemas.microsoft.com/office/drawing/2014/main" id="{93E79E66-D7D4-BDDF-5E47-0460DA3F4C4D}"/>
              </a:ext>
            </a:extLst>
          </p:cNvPr>
          <p:cNvSpPr/>
          <p:nvPr/>
        </p:nvSpPr>
        <p:spPr>
          <a:xfrm>
            <a:off x="5322993" y="1743506"/>
            <a:ext cx="1589178" cy="1589178"/>
          </a:xfrm>
          <a:prstGeom prst="ellipse">
            <a:avLst/>
          </a:prstGeom>
          <a:solidFill>
            <a:srgbClr val="97BF0D">
              <a:alpha val="2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49" name="Ellipse 48">
            <a:extLst>
              <a:ext uri="{FF2B5EF4-FFF2-40B4-BE49-F238E27FC236}">
                <a16:creationId xmlns:a16="http://schemas.microsoft.com/office/drawing/2014/main" id="{432C8F59-0394-8158-C1AF-E8613272FC7A}"/>
              </a:ext>
            </a:extLst>
          </p:cNvPr>
          <p:cNvSpPr/>
          <p:nvPr/>
        </p:nvSpPr>
        <p:spPr>
          <a:xfrm>
            <a:off x="7053811" y="1743506"/>
            <a:ext cx="1589178" cy="1589178"/>
          </a:xfrm>
          <a:prstGeom prst="ellipse">
            <a:avLst/>
          </a:prstGeom>
          <a:solidFill>
            <a:srgbClr val="F8B334">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0" name="Ellipse 49">
            <a:extLst>
              <a:ext uri="{FF2B5EF4-FFF2-40B4-BE49-F238E27FC236}">
                <a16:creationId xmlns:a16="http://schemas.microsoft.com/office/drawing/2014/main" id="{E7BF573A-8D1D-663F-7B99-B6BED7D52E6E}"/>
              </a:ext>
            </a:extLst>
          </p:cNvPr>
          <p:cNvSpPr/>
          <p:nvPr/>
        </p:nvSpPr>
        <p:spPr>
          <a:xfrm>
            <a:off x="7414207" y="4549552"/>
            <a:ext cx="1589178" cy="1589178"/>
          </a:xfrm>
          <a:prstGeom prst="ellipse">
            <a:avLst/>
          </a:prstGeom>
          <a:solidFill>
            <a:srgbClr val="93117E">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1" name="ZoneTexte 50">
            <a:extLst>
              <a:ext uri="{FF2B5EF4-FFF2-40B4-BE49-F238E27FC236}">
                <a16:creationId xmlns:a16="http://schemas.microsoft.com/office/drawing/2014/main" id="{7385B930-C0AC-5B64-ECCE-A38219AE25E6}"/>
              </a:ext>
            </a:extLst>
          </p:cNvPr>
          <p:cNvSpPr txBox="1"/>
          <p:nvPr/>
        </p:nvSpPr>
        <p:spPr>
          <a:xfrm>
            <a:off x="2569097" y="1928998"/>
            <a:ext cx="1454472" cy="646331"/>
          </a:xfrm>
          <a:prstGeom prst="rect">
            <a:avLst/>
          </a:prstGeom>
          <a:noFill/>
        </p:spPr>
        <p:txBody>
          <a:bodyPr wrap="square" rtlCol="0">
            <a:spAutoFit/>
          </a:bodyPr>
          <a:lstStyle/>
          <a:p>
            <a:pPr algn="ctr">
              <a:buClr>
                <a:srgbClr val="000000"/>
              </a:buClr>
              <a:buFont typeface="Arial"/>
              <a:buNone/>
            </a:pPr>
            <a:r>
              <a:rPr lang="fr-FR" b="1" kern="0" cap="small" dirty="0">
                <a:solidFill>
                  <a:srgbClr val="585859">
                    <a:alpha val="50000"/>
                  </a:srgbClr>
                </a:solidFill>
                <a:cs typeface="Arial"/>
                <a:sym typeface="Arial"/>
              </a:rPr>
              <a:t>Le diagnostic</a:t>
            </a:r>
          </a:p>
        </p:txBody>
      </p:sp>
      <p:sp>
        <p:nvSpPr>
          <p:cNvPr id="52" name="ZoneTexte 51">
            <a:extLst>
              <a:ext uri="{FF2B5EF4-FFF2-40B4-BE49-F238E27FC236}">
                <a16:creationId xmlns:a16="http://schemas.microsoft.com/office/drawing/2014/main" id="{D8836BA3-9865-704A-CEDF-2BA5BBE10C52}"/>
              </a:ext>
            </a:extLst>
          </p:cNvPr>
          <p:cNvSpPr txBox="1"/>
          <p:nvPr/>
        </p:nvSpPr>
        <p:spPr>
          <a:xfrm>
            <a:off x="4042568" y="2170753"/>
            <a:ext cx="1165360" cy="369332"/>
          </a:xfrm>
          <a:prstGeom prst="rect">
            <a:avLst/>
          </a:prstGeom>
          <a:noFill/>
        </p:spPr>
        <p:txBody>
          <a:bodyPr wrap="square" rtlCol="0">
            <a:spAutoFit/>
          </a:bodyPr>
          <a:lstStyle/>
          <a:p>
            <a:pPr>
              <a:buClr>
                <a:srgbClr val="000000"/>
              </a:buClr>
              <a:buFont typeface="Arial"/>
              <a:buNone/>
            </a:pPr>
            <a:r>
              <a:rPr lang="fr-FR" b="1" kern="0" cap="small" dirty="0">
                <a:solidFill>
                  <a:srgbClr val="585859">
                    <a:alpha val="50000"/>
                  </a:srgbClr>
                </a:solidFill>
                <a:cs typeface="Arial"/>
                <a:sym typeface="Arial"/>
              </a:rPr>
              <a:t>Le </a:t>
            </a:r>
            <a:r>
              <a:rPr lang="fr-FR" b="1" kern="0" cap="small" dirty="0" err="1">
                <a:solidFill>
                  <a:srgbClr val="585859">
                    <a:alpha val="50000"/>
                  </a:srgbClr>
                </a:solidFill>
                <a:cs typeface="Arial"/>
                <a:sym typeface="Arial"/>
              </a:rPr>
              <a:t>PADD</a:t>
            </a:r>
            <a:endParaRPr lang="fr-FR" b="1" kern="0" cap="small" dirty="0">
              <a:solidFill>
                <a:srgbClr val="585859">
                  <a:alpha val="50000"/>
                </a:srgbClr>
              </a:solidFill>
              <a:cs typeface="Arial"/>
              <a:sym typeface="Arial"/>
            </a:endParaRPr>
          </a:p>
        </p:txBody>
      </p:sp>
      <p:sp>
        <p:nvSpPr>
          <p:cNvPr id="53" name="ZoneTexte 52">
            <a:extLst>
              <a:ext uri="{FF2B5EF4-FFF2-40B4-BE49-F238E27FC236}">
                <a16:creationId xmlns:a16="http://schemas.microsoft.com/office/drawing/2014/main" id="{4A53A26C-26F7-F7CA-5203-380AB6E77566}"/>
              </a:ext>
            </a:extLst>
          </p:cNvPr>
          <p:cNvSpPr txBox="1"/>
          <p:nvPr/>
        </p:nvSpPr>
        <p:spPr>
          <a:xfrm>
            <a:off x="5457699" y="2353429"/>
            <a:ext cx="1454472" cy="369332"/>
          </a:xfrm>
          <a:prstGeom prst="rect">
            <a:avLst/>
          </a:prstGeom>
          <a:noFill/>
        </p:spPr>
        <p:txBody>
          <a:bodyPr wrap="square" rtlCol="0">
            <a:spAutoFit/>
          </a:bodyPr>
          <a:lstStyle/>
          <a:p>
            <a:pPr>
              <a:buClr>
                <a:srgbClr val="000000"/>
              </a:buClr>
              <a:buFont typeface="Arial"/>
              <a:buNone/>
            </a:pPr>
            <a:r>
              <a:rPr lang="fr-FR" b="1" kern="0" cap="small" dirty="0">
                <a:solidFill>
                  <a:srgbClr val="8B9F9F"/>
                </a:solidFill>
                <a:cs typeface="Arial"/>
                <a:sym typeface="Arial"/>
              </a:rPr>
              <a:t>Le projet</a:t>
            </a:r>
          </a:p>
        </p:txBody>
      </p:sp>
      <p:sp>
        <p:nvSpPr>
          <p:cNvPr id="54" name="ZoneTexte 53">
            <a:extLst>
              <a:ext uri="{FF2B5EF4-FFF2-40B4-BE49-F238E27FC236}">
                <a16:creationId xmlns:a16="http://schemas.microsoft.com/office/drawing/2014/main" id="{ACEEF02D-8B6C-B552-8491-4D3C29E64BE0}"/>
              </a:ext>
            </a:extLst>
          </p:cNvPr>
          <p:cNvSpPr txBox="1"/>
          <p:nvPr/>
        </p:nvSpPr>
        <p:spPr>
          <a:xfrm>
            <a:off x="7121164" y="2091872"/>
            <a:ext cx="1454472" cy="923330"/>
          </a:xfrm>
          <a:prstGeom prst="rect">
            <a:avLst/>
          </a:prstGeom>
          <a:noFill/>
        </p:spPr>
        <p:txBody>
          <a:bodyPr wrap="square" rtlCol="0">
            <a:spAutoFit/>
          </a:bodyPr>
          <a:lstStyle/>
          <a:p>
            <a:pPr algn="ctr">
              <a:buClr>
                <a:srgbClr val="000000"/>
              </a:buClr>
              <a:buFont typeface="Arial"/>
              <a:buNone/>
            </a:pPr>
            <a:r>
              <a:rPr lang="fr-FR" b="1" kern="0" cap="small" dirty="0">
                <a:solidFill>
                  <a:srgbClr val="8B9F9F"/>
                </a:solidFill>
                <a:cs typeface="Arial"/>
                <a:sym typeface="Arial"/>
              </a:rPr>
              <a:t>1</a:t>
            </a:r>
            <a:r>
              <a:rPr lang="fr-FR" b="1" kern="0" cap="small" baseline="30000" dirty="0">
                <a:solidFill>
                  <a:srgbClr val="8B9F9F"/>
                </a:solidFill>
                <a:cs typeface="Arial"/>
                <a:sym typeface="Arial"/>
              </a:rPr>
              <a:t>er</a:t>
            </a:r>
            <a:r>
              <a:rPr lang="fr-FR" b="1" kern="0" cap="small" dirty="0">
                <a:solidFill>
                  <a:srgbClr val="8B9F9F"/>
                </a:solidFill>
                <a:cs typeface="Arial"/>
                <a:sym typeface="Arial"/>
              </a:rPr>
              <a:t> Arrêt du projet de PLUi</a:t>
            </a:r>
          </a:p>
        </p:txBody>
      </p:sp>
      <p:sp>
        <p:nvSpPr>
          <p:cNvPr id="55" name="ZoneTexte 54">
            <a:extLst>
              <a:ext uri="{FF2B5EF4-FFF2-40B4-BE49-F238E27FC236}">
                <a16:creationId xmlns:a16="http://schemas.microsoft.com/office/drawing/2014/main" id="{BCA8194A-0083-E499-81AD-DB6C7FCD4997}"/>
              </a:ext>
            </a:extLst>
          </p:cNvPr>
          <p:cNvSpPr txBox="1"/>
          <p:nvPr/>
        </p:nvSpPr>
        <p:spPr>
          <a:xfrm>
            <a:off x="7481560" y="4984220"/>
            <a:ext cx="1454472" cy="646331"/>
          </a:xfrm>
          <a:prstGeom prst="rect">
            <a:avLst/>
          </a:prstGeom>
          <a:noFill/>
        </p:spPr>
        <p:txBody>
          <a:bodyPr wrap="square" rtlCol="0">
            <a:spAutoFit/>
          </a:bodyPr>
          <a:lstStyle/>
          <a:p>
            <a:pPr algn="ctr">
              <a:buClr>
                <a:srgbClr val="000000"/>
              </a:buClr>
              <a:buFont typeface="Arial"/>
              <a:buNone/>
            </a:pPr>
            <a:r>
              <a:rPr lang="fr-FR" b="1" kern="0" cap="small" dirty="0">
                <a:solidFill>
                  <a:srgbClr val="FFFFFF"/>
                </a:solidFill>
                <a:cs typeface="Arial"/>
                <a:sym typeface="Arial"/>
              </a:rPr>
              <a:t>L’enquête publique</a:t>
            </a:r>
          </a:p>
        </p:txBody>
      </p:sp>
      <p:sp>
        <p:nvSpPr>
          <p:cNvPr id="56" name="Ellipse 55">
            <a:extLst>
              <a:ext uri="{FF2B5EF4-FFF2-40B4-BE49-F238E27FC236}">
                <a16:creationId xmlns:a16="http://schemas.microsoft.com/office/drawing/2014/main" id="{03FD5DD3-FE57-142B-A56F-020A31C99DB2}"/>
              </a:ext>
            </a:extLst>
          </p:cNvPr>
          <p:cNvSpPr/>
          <p:nvPr/>
        </p:nvSpPr>
        <p:spPr>
          <a:xfrm>
            <a:off x="5604248" y="4549552"/>
            <a:ext cx="1589178" cy="1589178"/>
          </a:xfrm>
          <a:prstGeom prst="ellipse">
            <a:avLst/>
          </a:prstGeom>
          <a:solidFill>
            <a:srgbClr val="E2007A">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7" name="Ellipse 56">
            <a:extLst>
              <a:ext uri="{FF2B5EF4-FFF2-40B4-BE49-F238E27FC236}">
                <a16:creationId xmlns:a16="http://schemas.microsoft.com/office/drawing/2014/main" id="{B14855E9-57FC-6BEB-2F60-1C436CF97EDF}"/>
              </a:ext>
            </a:extLst>
          </p:cNvPr>
          <p:cNvSpPr/>
          <p:nvPr/>
        </p:nvSpPr>
        <p:spPr>
          <a:xfrm>
            <a:off x="3111370" y="3991553"/>
            <a:ext cx="1589178" cy="1634556"/>
          </a:xfrm>
          <a:prstGeom prst="ellipse">
            <a:avLst/>
          </a:prstGeom>
          <a:solidFill>
            <a:srgbClr val="D40050">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58" name="ZoneTexte 57">
            <a:extLst>
              <a:ext uri="{FF2B5EF4-FFF2-40B4-BE49-F238E27FC236}">
                <a16:creationId xmlns:a16="http://schemas.microsoft.com/office/drawing/2014/main" id="{FA0695E7-9CE8-150B-6D55-7370470DF340}"/>
              </a:ext>
            </a:extLst>
          </p:cNvPr>
          <p:cNvSpPr txBox="1"/>
          <p:nvPr/>
        </p:nvSpPr>
        <p:spPr>
          <a:xfrm>
            <a:off x="2881493" y="4567096"/>
            <a:ext cx="2048932" cy="646331"/>
          </a:xfrm>
          <a:prstGeom prst="rect">
            <a:avLst/>
          </a:prstGeom>
          <a:noFill/>
        </p:spPr>
        <p:txBody>
          <a:bodyPr wrap="square" rtlCol="0">
            <a:spAutoFit/>
          </a:bodyPr>
          <a:lstStyle/>
          <a:p>
            <a:pPr algn="ctr">
              <a:buClr>
                <a:srgbClr val="000000"/>
              </a:buClr>
              <a:buFont typeface="Arial"/>
              <a:buNone/>
            </a:pPr>
            <a:r>
              <a:rPr lang="fr-FR" b="1" kern="0" cap="small" dirty="0">
                <a:solidFill>
                  <a:srgbClr val="FFFFFF"/>
                </a:solidFill>
                <a:cs typeface="Arial"/>
                <a:sym typeface="Arial"/>
              </a:rPr>
              <a:t>Approbation</a:t>
            </a:r>
          </a:p>
          <a:p>
            <a:pPr algn="ctr">
              <a:buClr>
                <a:srgbClr val="000000"/>
              </a:buClr>
              <a:buFont typeface="Arial"/>
              <a:buNone/>
            </a:pPr>
            <a:r>
              <a:rPr lang="fr-FR" b="1" kern="0" cap="small" dirty="0">
                <a:solidFill>
                  <a:srgbClr val="FFFFFF"/>
                </a:solidFill>
                <a:cs typeface="Arial"/>
                <a:sym typeface="Arial"/>
              </a:rPr>
              <a:t>du PLUi</a:t>
            </a:r>
          </a:p>
        </p:txBody>
      </p:sp>
      <p:sp>
        <p:nvSpPr>
          <p:cNvPr id="59" name="ZoneTexte 58">
            <a:extLst>
              <a:ext uri="{FF2B5EF4-FFF2-40B4-BE49-F238E27FC236}">
                <a16:creationId xmlns:a16="http://schemas.microsoft.com/office/drawing/2014/main" id="{66DB54A6-2F17-FD6A-A8A1-67552DA99C40}"/>
              </a:ext>
            </a:extLst>
          </p:cNvPr>
          <p:cNvSpPr txBox="1"/>
          <p:nvPr/>
        </p:nvSpPr>
        <p:spPr>
          <a:xfrm>
            <a:off x="5595110" y="4818224"/>
            <a:ext cx="1607455" cy="923330"/>
          </a:xfrm>
          <a:prstGeom prst="rect">
            <a:avLst/>
          </a:prstGeom>
          <a:noFill/>
        </p:spPr>
        <p:txBody>
          <a:bodyPr wrap="square" rtlCol="0">
            <a:spAutoFit/>
          </a:bodyPr>
          <a:lstStyle/>
          <a:p>
            <a:pPr algn="ctr">
              <a:buClr>
                <a:srgbClr val="000000"/>
              </a:buClr>
              <a:buFont typeface="Arial"/>
              <a:buNone/>
            </a:pPr>
            <a:r>
              <a:rPr lang="fr-FR" b="1" kern="0" cap="small" dirty="0">
                <a:solidFill>
                  <a:srgbClr val="FFFFFF"/>
                </a:solidFill>
                <a:cs typeface="Arial"/>
                <a:sym typeface="Arial"/>
              </a:rPr>
              <a:t>Reprise et finalisation du  dossier</a:t>
            </a:r>
          </a:p>
        </p:txBody>
      </p:sp>
      <p:sp>
        <p:nvSpPr>
          <p:cNvPr id="60" name="Rectangle 59">
            <a:extLst>
              <a:ext uri="{FF2B5EF4-FFF2-40B4-BE49-F238E27FC236}">
                <a16:creationId xmlns:a16="http://schemas.microsoft.com/office/drawing/2014/main" id="{006EEC27-3ABB-660B-13F5-D36E4232506C}"/>
              </a:ext>
            </a:extLst>
          </p:cNvPr>
          <p:cNvSpPr/>
          <p:nvPr/>
        </p:nvSpPr>
        <p:spPr>
          <a:xfrm>
            <a:off x="3065134" y="1665922"/>
            <a:ext cx="223934" cy="164441"/>
          </a:xfrm>
          <a:prstGeom prst="rect">
            <a:avLst/>
          </a:prstGeom>
          <a:solidFill>
            <a:srgbClr val="585859">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1" name="Rectangle 60">
            <a:extLst>
              <a:ext uri="{FF2B5EF4-FFF2-40B4-BE49-F238E27FC236}">
                <a16:creationId xmlns:a16="http://schemas.microsoft.com/office/drawing/2014/main" id="{65D17FC5-DFB9-6EDE-B7A3-5AA9E133B992}"/>
              </a:ext>
            </a:extLst>
          </p:cNvPr>
          <p:cNvSpPr/>
          <p:nvPr/>
        </p:nvSpPr>
        <p:spPr>
          <a:xfrm>
            <a:off x="2743935" y="1665922"/>
            <a:ext cx="223934" cy="164441"/>
          </a:xfrm>
          <a:prstGeom prst="rect">
            <a:avLst/>
          </a:prstGeom>
          <a:solidFill>
            <a:srgbClr val="585859">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2" name="ZoneTexte 61">
            <a:extLst>
              <a:ext uri="{FF2B5EF4-FFF2-40B4-BE49-F238E27FC236}">
                <a16:creationId xmlns:a16="http://schemas.microsoft.com/office/drawing/2014/main" id="{DB12BCC2-716C-6274-3D3D-C6C2D1BB0BFB}"/>
              </a:ext>
            </a:extLst>
          </p:cNvPr>
          <p:cNvSpPr txBox="1"/>
          <p:nvPr/>
        </p:nvSpPr>
        <p:spPr>
          <a:xfrm>
            <a:off x="7300964" y="1526594"/>
            <a:ext cx="1094872" cy="464144"/>
          </a:xfrm>
          <a:prstGeom prst="ellipse">
            <a:avLst/>
          </a:prstGeom>
          <a:solidFill>
            <a:srgbClr val="FACA71"/>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small" spc="0" normalizeH="0" baseline="0" noProof="0" dirty="0">
                <a:ln>
                  <a:noFill/>
                </a:ln>
                <a:solidFill>
                  <a:srgbClr val="585859"/>
                </a:solidFill>
                <a:effectLst/>
                <a:uLnTx/>
                <a:uFillTx/>
                <a:cs typeface="Arial"/>
                <a:sym typeface="Arial"/>
              </a:rPr>
              <a:t>24/04/25</a:t>
            </a:r>
          </a:p>
        </p:txBody>
      </p:sp>
      <p:sp>
        <p:nvSpPr>
          <p:cNvPr id="63" name="ZoneTexte 62">
            <a:extLst>
              <a:ext uri="{FF2B5EF4-FFF2-40B4-BE49-F238E27FC236}">
                <a16:creationId xmlns:a16="http://schemas.microsoft.com/office/drawing/2014/main" id="{C96F3F94-82F0-1554-FF4F-A92DC7FBEA51}"/>
              </a:ext>
            </a:extLst>
          </p:cNvPr>
          <p:cNvSpPr txBox="1"/>
          <p:nvPr/>
        </p:nvSpPr>
        <p:spPr>
          <a:xfrm>
            <a:off x="6987476" y="1074486"/>
            <a:ext cx="1679238" cy="535531"/>
          </a:xfrm>
          <a:prstGeom prst="rect">
            <a:avLst/>
          </a:prstGeom>
          <a:noFill/>
        </p:spPr>
        <p:txBody>
          <a:bodyPr wrap="square">
            <a:spAutoFit/>
          </a:bodyPr>
          <a:lstStyle/>
          <a:p>
            <a:pPr algn="ctr">
              <a:lnSpc>
                <a:spcPct val="90000"/>
              </a:lnSpc>
              <a:spcBef>
                <a:spcPts val="1000"/>
              </a:spcBef>
              <a:buFont typeface="Arial"/>
              <a:buNone/>
            </a:pPr>
            <a:r>
              <a:rPr lang="fr-FR" sz="1600" i="1" spc="-150" dirty="0">
                <a:solidFill>
                  <a:srgbClr val="585859">
                    <a:alpha val="50000"/>
                  </a:srgbClr>
                </a:solidFill>
                <a:ea typeface="+mj-ea"/>
                <a:cs typeface="Arial" panose="020B0604020202020204" pitchFamily="34" charset="0"/>
                <a:sym typeface="Arial"/>
              </a:rPr>
              <a:t>Conseil Communautaire</a:t>
            </a:r>
          </a:p>
        </p:txBody>
      </p:sp>
      <p:sp>
        <p:nvSpPr>
          <p:cNvPr id="64" name="ZoneTexte 63">
            <a:extLst>
              <a:ext uri="{FF2B5EF4-FFF2-40B4-BE49-F238E27FC236}">
                <a16:creationId xmlns:a16="http://schemas.microsoft.com/office/drawing/2014/main" id="{36E25F9B-C17B-E326-B70D-563C6E3BCF61}"/>
              </a:ext>
            </a:extLst>
          </p:cNvPr>
          <p:cNvSpPr txBox="1"/>
          <p:nvPr/>
        </p:nvSpPr>
        <p:spPr>
          <a:xfrm>
            <a:off x="5570146" y="1526594"/>
            <a:ext cx="1094872" cy="464144"/>
          </a:xfrm>
          <a:prstGeom prst="ellipse">
            <a:avLst/>
          </a:prstGeom>
          <a:solidFill>
            <a:srgbClr val="B6D255"/>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small" spc="0" normalizeH="0" baseline="0" noProof="0" dirty="0">
                <a:ln>
                  <a:noFill/>
                </a:ln>
                <a:solidFill>
                  <a:srgbClr val="585859"/>
                </a:solidFill>
                <a:effectLst/>
                <a:uLnTx/>
                <a:uFillTx/>
                <a:cs typeface="Arial"/>
                <a:sym typeface="Arial"/>
              </a:rPr>
              <a:t>11/02/25</a:t>
            </a:r>
          </a:p>
        </p:txBody>
      </p:sp>
      <p:sp>
        <p:nvSpPr>
          <p:cNvPr id="65" name="ZoneTexte 64">
            <a:extLst>
              <a:ext uri="{FF2B5EF4-FFF2-40B4-BE49-F238E27FC236}">
                <a16:creationId xmlns:a16="http://schemas.microsoft.com/office/drawing/2014/main" id="{D235E477-6B88-DF6F-8294-F4A612200DDF}"/>
              </a:ext>
            </a:extLst>
          </p:cNvPr>
          <p:cNvSpPr txBox="1"/>
          <p:nvPr/>
        </p:nvSpPr>
        <p:spPr>
          <a:xfrm>
            <a:off x="7668796" y="4281272"/>
            <a:ext cx="1080000" cy="468000"/>
          </a:xfrm>
          <a:prstGeom prst="ellipse">
            <a:avLst/>
          </a:prstGeom>
          <a:solidFill>
            <a:srgbClr val="B358A4"/>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900" b="1" i="0" u="none" strike="noStrike" kern="0" cap="small" spc="0" normalizeH="0" baseline="0" noProof="0" dirty="0">
                <a:ln>
                  <a:noFill/>
                </a:ln>
                <a:solidFill>
                  <a:srgbClr val="FFFFFF"/>
                </a:solidFill>
                <a:effectLst/>
                <a:uLnTx/>
                <a:uFillTx/>
                <a:cs typeface="Arial"/>
                <a:sym typeface="Arial"/>
              </a:rPr>
              <a:t>Oct.-Nov. 2025</a:t>
            </a:r>
          </a:p>
        </p:txBody>
      </p:sp>
      <p:sp>
        <p:nvSpPr>
          <p:cNvPr id="66" name="ZoneTexte 65">
            <a:extLst>
              <a:ext uri="{FF2B5EF4-FFF2-40B4-BE49-F238E27FC236}">
                <a16:creationId xmlns:a16="http://schemas.microsoft.com/office/drawing/2014/main" id="{D55EBCE2-696F-025D-3C3A-51CA394DA992}"/>
              </a:ext>
            </a:extLst>
          </p:cNvPr>
          <p:cNvSpPr txBox="1"/>
          <p:nvPr/>
        </p:nvSpPr>
        <p:spPr>
          <a:xfrm>
            <a:off x="3241084" y="5321391"/>
            <a:ext cx="1329750" cy="723819"/>
          </a:xfrm>
          <a:prstGeom prst="ellipse">
            <a:avLst/>
          </a:prstGeom>
          <a:solidFill>
            <a:srgbClr val="E14C84"/>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small" spc="0" normalizeH="0" baseline="0" noProof="0" dirty="0">
                <a:ln>
                  <a:noFill/>
                </a:ln>
                <a:solidFill>
                  <a:srgbClr val="FFFFFF"/>
                </a:solidFill>
                <a:effectLst/>
                <a:uLnTx/>
                <a:uFillTx/>
                <a:cs typeface="Arial"/>
                <a:sym typeface="Arial"/>
              </a:rPr>
              <a:t>29 janvier 2026</a:t>
            </a:r>
          </a:p>
        </p:txBody>
      </p:sp>
      <p:sp>
        <p:nvSpPr>
          <p:cNvPr id="67" name="Ellipse 66">
            <a:extLst>
              <a:ext uri="{FF2B5EF4-FFF2-40B4-BE49-F238E27FC236}">
                <a16:creationId xmlns:a16="http://schemas.microsoft.com/office/drawing/2014/main" id="{BC902572-6DB3-356F-42CB-568F1A2A37B1}"/>
              </a:ext>
            </a:extLst>
          </p:cNvPr>
          <p:cNvSpPr/>
          <p:nvPr/>
        </p:nvSpPr>
        <p:spPr>
          <a:xfrm>
            <a:off x="9233230" y="4553266"/>
            <a:ext cx="1589178" cy="1589178"/>
          </a:xfrm>
          <a:prstGeom prst="ellipse">
            <a:avLst/>
          </a:prstGeom>
          <a:solidFill>
            <a:srgbClr val="F8B334">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68" name="ZoneTexte 67">
            <a:extLst>
              <a:ext uri="{FF2B5EF4-FFF2-40B4-BE49-F238E27FC236}">
                <a16:creationId xmlns:a16="http://schemas.microsoft.com/office/drawing/2014/main" id="{47AE2C49-843A-EF55-04E2-BB503E99D93E}"/>
              </a:ext>
            </a:extLst>
          </p:cNvPr>
          <p:cNvSpPr txBox="1"/>
          <p:nvPr/>
        </p:nvSpPr>
        <p:spPr>
          <a:xfrm>
            <a:off x="9300583" y="4901632"/>
            <a:ext cx="1454472" cy="923330"/>
          </a:xfrm>
          <a:prstGeom prst="rect">
            <a:avLst/>
          </a:prstGeom>
          <a:noFill/>
        </p:spPr>
        <p:txBody>
          <a:bodyPr wrap="square" rtlCol="0">
            <a:spAutoFit/>
          </a:bodyPr>
          <a:lstStyle/>
          <a:p>
            <a:pPr algn="ctr">
              <a:buClr>
                <a:srgbClr val="000000"/>
              </a:buClr>
              <a:buFont typeface="Arial"/>
              <a:buNone/>
            </a:pPr>
            <a:r>
              <a:rPr lang="fr-FR" b="1" kern="0" cap="small" dirty="0">
                <a:solidFill>
                  <a:srgbClr val="FFFFFF"/>
                </a:solidFill>
                <a:cs typeface="Arial"/>
                <a:sym typeface="Arial"/>
              </a:rPr>
              <a:t>2</a:t>
            </a:r>
            <a:r>
              <a:rPr lang="fr-FR" b="1" kern="0" cap="small" baseline="30000" dirty="0">
                <a:solidFill>
                  <a:srgbClr val="FFFFFF"/>
                </a:solidFill>
                <a:cs typeface="Arial"/>
                <a:sym typeface="Arial"/>
              </a:rPr>
              <a:t>ème</a:t>
            </a:r>
            <a:r>
              <a:rPr lang="fr-FR" b="1" kern="0" cap="small" dirty="0">
                <a:solidFill>
                  <a:srgbClr val="FFFFFF"/>
                </a:solidFill>
                <a:cs typeface="Arial"/>
                <a:sym typeface="Arial"/>
              </a:rPr>
              <a:t> Arrêt du projet de PLUi</a:t>
            </a:r>
          </a:p>
        </p:txBody>
      </p:sp>
      <p:sp>
        <p:nvSpPr>
          <p:cNvPr id="69" name="ZoneTexte 68">
            <a:extLst>
              <a:ext uri="{FF2B5EF4-FFF2-40B4-BE49-F238E27FC236}">
                <a16:creationId xmlns:a16="http://schemas.microsoft.com/office/drawing/2014/main" id="{11E1CA52-CAFA-8506-A77B-2B78B49929BD}"/>
              </a:ext>
            </a:extLst>
          </p:cNvPr>
          <p:cNvSpPr txBox="1"/>
          <p:nvPr/>
        </p:nvSpPr>
        <p:spPr>
          <a:xfrm>
            <a:off x="9480383" y="4283200"/>
            <a:ext cx="1094872" cy="464144"/>
          </a:xfrm>
          <a:prstGeom prst="ellipse">
            <a:avLst/>
          </a:prstGeom>
          <a:solidFill>
            <a:srgbClr val="FACA71"/>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small" spc="0" normalizeH="0" baseline="0" noProof="0" dirty="0">
                <a:ln>
                  <a:noFill/>
                </a:ln>
                <a:solidFill>
                  <a:srgbClr val="585859"/>
                </a:solidFill>
                <a:effectLst/>
                <a:uLnTx/>
                <a:uFillTx/>
                <a:cs typeface="Arial"/>
                <a:sym typeface="Arial"/>
              </a:rPr>
              <a:t>28/08/25</a:t>
            </a:r>
          </a:p>
        </p:txBody>
      </p:sp>
      <p:sp>
        <p:nvSpPr>
          <p:cNvPr id="70" name="ZoneTexte 69">
            <a:extLst>
              <a:ext uri="{FF2B5EF4-FFF2-40B4-BE49-F238E27FC236}">
                <a16:creationId xmlns:a16="http://schemas.microsoft.com/office/drawing/2014/main" id="{0F57C7A7-A9D0-BD67-568C-282CAFB8B7AA}"/>
              </a:ext>
            </a:extLst>
          </p:cNvPr>
          <p:cNvSpPr txBox="1"/>
          <p:nvPr/>
        </p:nvSpPr>
        <p:spPr>
          <a:xfrm>
            <a:off x="4426011" y="1074486"/>
            <a:ext cx="1679238" cy="535531"/>
          </a:xfrm>
          <a:prstGeom prst="rect">
            <a:avLst/>
          </a:prstGeom>
          <a:noFill/>
        </p:spPr>
        <p:txBody>
          <a:bodyPr wrap="square">
            <a:spAutoFit/>
          </a:bodyPr>
          <a:lstStyle/>
          <a:p>
            <a:pPr algn="ctr">
              <a:lnSpc>
                <a:spcPct val="90000"/>
              </a:lnSpc>
              <a:spcBef>
                <a:spcPts val="1000"/>
              </a:spcBef>
              <a:buFont typeface="Arial"/>
              <a:buNone/>
            </a:pPr>
            <a:r>
              <a:rPr lang="fr-FR" sz="1600" i="1" spc="-150" dirty="0">
                <a:solidFill>
                  <a:srgbClr val="585859">
                    <a:alpha val="50000"/>
                  </a:srgbClr>
                </a:solidFill>
                <a:ea typeface="+mj-ea"/>
                <a:cs typeface="Arial" panose="020B0604020202020204" pitchFamily="34" charset="0"/>
                <a:sym typeface="Arial"/>
              </a:rPr>
              <a:t>Conférence des Maires</a:t>
            </a:r>
          </a:p>
        </p:txBody>
      </p:sp>
      <p:sp>
        <p:nvSpPr>
          <p:cNvPr id="71" name="Ellipse 70">
            <a:extLst>
              <a:ext uri="{FF2B5EF4-FFF2-40B4-BE49-F238E27FC236}">
                <a16:creationId xmlns:a16="http://schemas.microsoft.com/office/drawing/2014/main" id="{9E57DBDE-B2CE-BF12-69C1-4FD298837279}"/>
              </a:ext>
            </a:extLst>
          </p:cNvPr>
          <p:cNvSpPr/>
          <p:nvPr/>
        </p:nvSpPr>
        <p:spPr>
          <a:xfrm>
            <a:off x="9021009" y="1830363"/>
            <a:ext cx="1589178" cy="1589178"/>
          </a:xfrm>
          <a:prstGeom prst="ellipse">
            <a:avLst/>
          </a:prstGeom>
          <a:solidFill>
            <a:srgbClr val="FFC000">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72" name="ZoneTexte 71">
            <a:extLst>
              <a:ext uri="{FF2B5EF4-FFF2-40B4-BE49-F238E27FC236}">
                <a16:creationId xmlns:a16="http://schemas.microsoft.com/office/drawing/2014/main" id="{A1ECAC9A-D35F-86C6-D50E-9CBB77333EEA}"/>
              </a:ext>
            </a:extLst>
          </p:cNvPr>
          <p:cNvSpPr txBox="1"/>
          <p:nvPr/>
        </p:nvSpPr>
        <p:spPr>
          <a:xfrm>
            <a:off x="8938459" y="2222307"/>
            <a:ext cx="1754278" cy="923330"/>
          </a:xfrm>
          <a:prstGeom prst="rect">
            <a:avLst/>
          </a:prstGeom>
          <a:noFill/>
        </p:spPr>
        <p:txBody>
          <a:bodyPr wrap="square" rtlCol="0">
            <a:spAutoFit/>
          </a:bodyPr>
          <a:lstStyle/>
          <a:p>
            <a:pPr algn="ctr">
              <a:buClr>
                <a:srgbClr val="000000"/>
              </a:buClr>
              <a:buFont typeface="Arial"/>
              <a:buNone/>
            </a:pPr>
            <a:r>
              <a:rPr lang="fr-FR" b="1" kern="0" cap="small" dirty="0">
                <a:solidFill>
                  <a:srgbClr val="8B9F9F"/>
                </a:solidFill>
                <a:cs typeface="Arial"/>
                <a:sym typeface="Arial"/>
              </a:rPr>
              <a:t>Consultation communes et PPA</a:t>
            </a:r>
          </a:p>
        </p:txBody>
      </p:sp>
      <p:sp>
        <p:nvSpPr>
          <p:cNvPr id="73" name="ZoneTexte 72">
            <a:extLst>
              <a:ext uri="{FF2B5EF4-FFF2-40B4-BE49-F238E27FC236}">
                <a16:creationId xmlns:a16="http://schemas.microsoft.com/office/drawing/2014/main" id="{4D271D7D-7FDE-901B-98DB-28B3F60E661C}"/>
              </a:ext>
            </a:extLst>
          </p:cNvPr>
          <p:cNvSpPr txBox="1"/>
          <p:nvPr/>
        </p:nvSpPr>
        <p:spPr>
          <a:xfrm>
            <a:off x="9275598" y="1522738"/>
            <a:ext cx="1080000" cy="468000"/>
          </a:xfrm>
          <a:prstGeom prst="ellipse">
            <a:avLst/>
          </a:prstGeom>
          <a:solidFill>
            <a:srgbClr val="FFC72B"/>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900" b="1" i="0" u="none" strike="noStrike" kern="0" cap="small" spc="0" normalizeH="0" baseline="0" noProof="0" dirty="0">
                <a:ln>
                  <a:noFill/>
                </a:ln>
                <a:solidFill>
                  <a:srgbClr val="585859"/>
                </a:solidFill>
                <a:effectLst/>
                <a:uLnTx/>
                <a:uFillTx/>
                <a:cs typeface="Arial"/>
                <a:sym typeface="Arial"/>
              </a:rPr>
              <a:t>Mai-Juil. 2025</a:t>
            </a:r>
          </a:p>
        </p:txBody>
      </p:sp>
      <p:sp>
        <p:nvSpPr>
          <p:cNvPr id="74" name="ZoneTexte 73">
            <a:extLst>
              <a:ext uri="{FF2B5EF4-FFF2-40B4-BE49-F238E27FC236}">
                <a16:creationId xmlns:a16="http://schemas.microsoft.com/office/drawing/2014/main" id="{60364279-8626-48CE-266F-4EA993B69270}"/>
              </a:ext>
            </a:extLst>
          </p:cNvPr>
          <p:cNvSpPr txBox="1"/>
          <p:nvPr/>
        </p:nvSpPr>
        <p:spPr>
          <a:xfrm>
            <a:off x="9239295" y="3778156"/>
            <a:ext cx="1679238" cy="535531"/>
          </a:xfrm>
          <a:prstGeom prst="rect">
            <a:avLst/>
          </a:prstGeom>
          <a:noFill/>
        </p:spPr>
        <p:txBody>
          <a:bodyPr wrap="square">
            <a:spAutoFit/>
          </a:bodyPr>
          <a:lstStyle/>
          <a:p>
            <a:pPr algn="ctr">
              <a:lnSpc>
                <a:spcPct val="90000"/>
              </a:lnSpc>
              <a:spcBef>
                <a:spcPts val="1000"/>
              </a:spcBef>
              <a:buFont typeface="Arial"/>
              <a:buNone/>
            </a:pPr>
            <a:r>
              <a:rPr lang="fr-FR" sz="1600" i="1" spc="-150" dirty="0">
                <a:solidFill>
                  <a:srgbClr val="585859">
                    <a:alpha val="50000"/>
                  </a:srgbClr>
                </a:solidFill>
                <a:ea typeface="+mj-ea"/>
                <a:cs typeface="Arial" panose="020B0604020202020204" pitchFamily="34" charset="0"/>
                <a:sym typeface="Arial"/>
              </a:rPr>
              <a:t>Conseil Communautaire</a:t>
            </a:r>
          </a:p>
        </p:txBody>
      </p:sp>
      <p:sp>
        <p:nvSpPr>
          <p:cNvPr id="75" name="ZoneTexte 74">
            <a:extLst>
              <a:ext uri="{FF2B5EF4-FFF2-40B4-BE49-F238E27FC236}">
                <a16:creationId xmlns:a16="http://schemas.microsoft.com/office/drawing/2014/main" id="{CF94B3FF-62C7-D676-68B1-1A69613CDB5A}"/>
              </a:ext>
            </a:extLst>
          </p:cNvPr>
          <p:cNvSpPr txBox="1"/>
          <p:nvPr/>
        </p:nvSpPr>
        <p:spPr>
          <a:xfrm>
            <a:off x="5332382" y="3931377"/>
            <a:ext cx="2256064" cy="313932"/>
          </a:xfrm>
          <a:prstGeom prst="rect">
            <a:avLst/>
          </a:prstGeom>
          <a:noFill/>
        </p:spPr>
        <p:txBody>
          <a:bodyPr wrap="square">
            <a:spAutoFit/>
          </a:bodyPr>
          <a:lstStyle/>
          <a:p>
            <a:pPr algn="ctr">
              <a:lnSpc>
                <a:spcPct val="90000"/>
              </a:lnSpc>
              <a:spcBef>
                <a:spcPts val="1000"/>
              </a:spcBef>
              <a:buFont typeface="Arial"/>
              <a:buNone/>
            </a:pPr>
            <a:r>
              <a:rPr lang="fr-FR" sz="1600" i="1" spc="-150" dirty="0">
                <a:solidFill>
                  <a:srgbClr val="585859">
                    <a:alpha val="50000"/>
                  </a:srgbClr>
                </a:solidFill>
                <a:cs typeface="Arial" panose="020B0604020202020204" pitchFamily="34" charset="0"/>
                <a:sym typeface="Arial"/>
              </a:rPr>
              <a:t>Conférence des Maires</a:t>
            </a:r>
          </a:p>
        </p:txBody>
      </p:sp>
      <p:sp>
        <p:nvSpPr>
          <p:cNvPr id="76" name="ZoneTexte 75">
            <a:extLst>
              <a:ext uri="{FF2B5EF4-FFF2-40B4-BE49-F238E27FC236}">
                <a16:creationId xmlns:a16="http://schemas.microsoft.com/office/drawing/2014/main" id="{3A59ED56-ED0A-0A78-75CF-6821B25C01B8}"/>
              </a:ext>
            </a:extLst>
          </p:cNvPr>
          <p:cNvSpPr txBox="1"/>
          <p:nvPr/>
        </p:nvSpPr>
        <p:spPr>
          <a:xfrm>
            <a:off x="5858837" y="4283200"/>
            <a:ext cx="1080000" cy="464144"/>
          </a:xfrm>
          <a:prstGeom prst="ellipse">
            <a:avLst/>
          </a:prstGeom>
          <a:solidFill>
            <a:srgbClr val="EB4CA2"/>
          </a:solidFill>
          <a:ln>
            <a:solidFill>
              <a:srgbClr val="585859"/>
            </a:solidFill>
          </a:ln>
          <a:effectLst>
            <a:outerShdw blurRad="50800" dist="38100" dir="5400000" algn="t" rotWithShape="0">
              <a:prstClr val="black">
                <a:alpha val="40000"/>
              </a:prstClr>
            </a:outerShdw>
          </a:effectLst>
        </p:spPr>
        <p:txBody>
          <a:bodyPr wrap="square" lIns="72000" tIns="72000" rIns="72000" bIns="7200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small" spc="0" normalizeH="0" baseline="0" noProof="0" dirty="0">
                <a:ln>
                  <a:noFill/>
                </a:ln>
                <a:solidFill>
                  <a:srgbClr val="FFFFFF"/>
                </a:solidFill>
                <a:effectLst/>
                <a:uLnTx/>
                <a:uFillTx/>
                <a:cs typeface="Arial"/>
                <a:sym typeface="Arial"/>
              </a:rPr>
              <a:t>06/01/26</a:t>
            </a:r>
          </a:p>
        </p:txBody>
      </p:sp>
      <p:grpSp>
        <p:nvGrpSpPr>
          <p:cNvPr id="77" name="Groupe 76">
            <a:extLst>
              <a:ext uri="{FF2B5EF4-FFF2-40B4-BE49-F238E27FC236}">
                <a16:creationId xmlns:a16="http://schemas.microsoft.com/office/drawing/2014/main" id="{8F086AF0-BF22-895B-A840-849E6FB11C79}"/>
              </a:ext>
            </a:extLst>
          </p:cNvPr>
          <p:cNvGrpSpPr/>
          <p:nvPr/>
        </p:nvGrpSpPr>
        <p:grpSpPr>
          <a:xfrm>
            <a:off x="3781892" y="3994814"/>
            <a:ext cx="260676" cy="647796"/>
            <a:chOff x="5803185" y="2875794"/>
            <a:chExt cx="248134" cy="647796"/>
          </a:xfrm>
        </p:grpSpPr>
        <p:sp>
          <p:nvSpPr>
            <p:cNvPr id="78" name="Ellipse 77">
              <a:extLst>
                <a:ext uri="{FF2B5EF4-FFF2-40B4-BE49-F238E27FC236}">
                  <a16:creationId xmlns:a16="http://schemas.microsoft.com/office/drawing/2014/main" id="{55404CA8-3D3A-C1DA-06C4-924BC34E0813}"/>
                </a:ext>
              </a:extLst>
            </p:cNvPr>
            <p:cNvSpPr/>
            <p:nvPr/>
          </p:nvSpPr>
          <p:spPr>
            <a:xfrm>
              <a:off x="5803185" y="2875794"/>
              <a:ext cx="248134" cy="248134"/>
            </a:xfrm>
            <a:prstGeom prst="ellipse">
              <a:avLst/>
            </a:prstGeom>
            <a:solidFill>
              <a:srgbClr val="5858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cxnSp>
          <p:nvCxnSpPr>
            <p:cNvPr id="79" name="Connecteur droit 78">
              <a:extLst>
                <a:ext uri="{FF2B5EF4-FFF2-40B4-BE49-F238E27FC236}">
                  <a16:creationId xmlns:a16="http://schemas.microsoft.com/office/drawing/2014/main" id="{EEAA07CB-8F45-38F9-6F94-ECA691CB2923}"/>
                </a:ext>
              </a:extLst>
            </p:cNvPr>
            <p:cNvCxnSpPr>
              <a:cxnSpLocks/>
            </p:cNvCxnSpPr>
            <p:nvPr/>
          </p:nvCxnSpPr>
          <p:spPr>
            <a:xfrm>
              <a:off x="5927252" y="2999861"/>
              <a:ext cx="0" cy="523729"/>
            </a:xfrm>
            <a:prstGeom prst="line">
              <a:avLst/>
            </a:prstGeom>
            <a:noFill/>
            <a:ln w="28575" cap="flat" cmpd="sng" algn="ctr">
              <a:solidFill>
                <a:srgbClr val="585859"/>
              </a:solidFill>
              <a:prstDash val="solid"/>
              <a:round/>
              <a:headEnd type="none" w="med" len="med"/>
              <a:tailEnd type="arrow" w="med" len="med"/>
            </a:ln>
            <a:effectLst/>
          </p:spPr>
        </p:cxnSp>
      </p:grpSp>
      <p:sp>
        <p:nvSpPr>
          <p:cNvPr id="80" name="ZoneTexte 79">
            <a:extLst>
              <a:ext uri="{FF2B5EF4-FFF2-40B4-BE49-F238E27FC236}">
                <a16:creationId xmlns:a16="http://schemas.microsoft.com/office/drawing/2014/main" id="{58EEDE5B-E187-D7D3-21CB-D394B647CD86}"/>
              </a:ext>
            </a:extLst>
          </p:cNvPr>
          <p:cNvSpPr txBox="1"/>
          <p:nvPr/>
        </p:nvSpPr>
        <p:spPr>
          <a:xfrm>
            <a:off x="2881493" y="3656801"/>
            <a:ext cx="2048932" cy="313932"/>
          </a:xfrm>
          <a:prstGeom prst="rect">
            <a:avLst/>
          </a:prstGeom>
          <a:noFill/>
        </p:spPr>
        <p:txBody>
          <a:bodyPr wrap="square">
            <a:spAutoFit/>
          </a:bodyPr>
          <a:lstStyle/>
          <a:p>
            <a:pPr algn="ctr">
              <a:lnSpc>
                <a:spcPct val="90000"/>
              </a:lnSpc>
              <a:spcBef>
                <a:spcPts val="1000"/>
              </a:spcBef>
              <a:buFont typeface="Arial"/>
              <a:buNone/>
            </a:pPr>
            <a:r>
              <a:rPr lang="fr-FR" sz="1600" i="1" spc="-150" dirty="0">
                <a:solidFill>
                  <a:srgbClr val="585859"/>
                </a:solidFill>
                <a:ea typeface="+mj-ea"/>
                <a:cs typeface="Arial" panose="020B0604020202020204" pitchFamily="34" charset="0"/>
                <a:sym typeface="Arial"/>
              </a:rPr>
              <a:t>Conseil Communautaire</a:t>
            </a:r>
          </a:p>
        </p:txBody>
      </p:sp>
    </p:spTree>
    <p:extLst>
      <p:ext uri="{BB962C8B-B14F-4D97-AF65-F5344CB8AC3E}">
        <p14:creationId xmlns:p14="http://schemas.microsoft.com/office/powerpoint/2010/main" val="107161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49589-264E-638D-AC15-340A07FFCD0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220847-5EBC-0E5B-3385-E1F670AE766B}"/>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24ADC749-4EF8-5D8A-0DD3-D3E216FFB347}"/>
              </a:ext>
            </a:extLst>
          </p:cNvPr>
          <p:cNvSpPr>
            <a:spLocks noGrp="1"/>
          </p:cNvSpPr>
          <p:nvPr>
            <p:ph type="sldNum" sz="quarter" idx="12"/>
          </p:nvPr>
        </p:nvSpPr>
        <p:spPr/>
        <p:txBody>
          <a:bodyPr/>
          <a:lstStyle/>
          <a:p>
            <a:fld id="{5EA29875-719B-4A39-A51C-7BDD87443D68}" type="slidenum">
              <a:rPr lang="en-US" smtClean="0"/>
              <a:pPr/>
              <a:t>3</a:t>
            </a:fld>
            <a:endParaRPr lang="en-US"/>
          </a:p>
        </p:txBody>
      </p:sp>
      <p:sp>
        <p:nvSpPr>
          <p:cNvPr id="4" name="Espace réservé du contenu 3">
            <a:extLst>
              <a:ext uri="{FF2B5EF4-FFF2-40B4-BE49-F238E27FC236}">
                <a16:creationId xmlns:a16="http://schemas.microsoft.com/office/drawing/2014/main" id="{8BF78E0B-F5A1-F8CF-CFC6-166D6090B52D}"/>
              </a:ext>
            </a:extLst>
          </p:cNvPr>
          <p:cNvSpPr>
            <a:spLocks noGrp="1"/>
          </p:cNvSpPr>
          <p:nvPr>
            <p:ph sz="quarter" idx="13"/>
          </p:nvPr>
        </p:nvSpPr>
        <p:spPr>
          <a:xfrm>
            <a:off x="540000" y="1204914"/>
            <a:ext cx="11111997" cy="437455"/>
          </a:xfrm>
        </p:spPr>
        <p:txBody>
          <a:bodyPr/>
          <a:lstStyle/>
          <a:p>
            <a:pPr marL="0" indent="0" algn="just">
              <a:lnSpc>
                <a:spcPct val="100000"/>
              </a:lnSpc>
              <a:spcBef>
                <a:spcPts val="0"/>
              </a:spcBef>
              <a:buNone/>
            </a:pPr>
            <a:r>
              <a:rPr lang="fr-FR" sz="2000" b="1"/>
              <a:t>Les 27 communes de Mond’Arverne ont délibéré sur le projet de PLUi arrêté</a:t>
            </a:r>
            <a:endParaRPr lang="fr-FR" sz="2000"/>
          </a:p>
        </p:txBody>
      </p:sp>
      <p:sp>
        <p:nvSpPr>
          <p:cNvPr id="30" name="ZoneTexte 29">
            <a:extLst>
              <a:ext uri="{FF2B5EF4-FFF2-40B4-BE49-F238E27FC236}">
                <a16:creationId xmlns:a16="http://schemas.microsoft.com/office/drawing/2014/main" id="{340791B3-5926-02AD-0D40-C944CCF251DB}"/>
              </a:ext>
            </a:extLst>
          </p:cNvPr>
          <p:cNvSpPr txBox="1">
            <a:spLocks/>
          </p:cNvSpPr>
          <p:nvPr/>
        </p:nvSpPr>
        <p:spPr>
          <a:xfrm>
            <a:off x="8671352" y="2154513"/>
            <a:ext cx="3520648" cy="4027212"/>
          </a:xfrm>
          <a:custGeom>
            <a:avLst/>
            <a:gdLst>
              <a:gd name="connsiteX0" fmla="*/ 2232178 w 3520648"/>
              <a:gd name="connsiteY0" fmla="*/ 0 h 4027212"/>
              <a:gd name="connsiteX1" fmla="*/ 3480210 w 3520648"/>
              <a:gd name="connsiteY1" fmla="*/ 384498 h 4027212"/>
              <a:gd name="connsiteX2" fmla="*/ 3520648 w 3520648"/>
              <a:gd name="connsiteY2" fmla="*/ 414997 h 4027212"/>
              <a:gd name="connsiteX3" fmla="*/ 3520648 w 3520648"/>
              <a:gd name="connsiteY3" fmla="*/ 4027212 h 4027212"/>
              <a:gd name="connsiteX4" fmla="*/ 863459 w 3520648"/>
              <a:gd name="connsiteY4" fmla="*/ 4027212 h 4027212"/>
              <a:gd name="connsiteX5" fmla="*/ 812305 w 3520648"/>
              <a:gd name="connsiteY5" fmla="*/ 3988631 h 4027212"/>
              <a:gd name="connsiteX6" fmla="*/ 0 w 3520648"/>
              <a:gd name="connsiteY6" fmla="*/ 2251367 h 4027212"/>
              <a:gd name="connsiteX7" fmla="*/ 2232178 w 3520648"/>
              <a:gd name="connsiteY7" fmla="*/ 0 h 40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0648" h="4027212">
                <a:moveTo>
                  <a:pt x="2232178" y="0"/>
                </a:moveTo>
                <a:cubicBezTo>
                  <a:pt x="2694477" y="0"/>
                  <a:pt x="3123952" y="141746"/>
                  <a:pt x="3480210" y="384498"/>
                </a:cubicBezTo>
                <a:lnTo>
                  <a:pt x="3520648" y="414997"/>
                </a:lnTo>
                <a:lnTo>
                  <a:pt x="3520648" y="4027212"/>
                </a:lnTo>
                <a:lnTo>
                  <a:pt x="863459" y="4027212"/>
                </a:lnTo>
                <a:lnTo>
                  <a:pt x="812305" y="3988631"/>
                </a:lnTo>
                <a:cubicBezTo>
                  <a:pt x="316210" y="3575698"/>
                  <a:pt x="0" y="2950777"/>
                  <a:pt x="0" y="2251367"/>
                </a:cubicBezTo>
                <a:cubicBezTo>
                  <a:pt x="0" y="1007971"/>
                  <a:pt x="999380" y="0"/>
                  <a:pt x="2232178" y="0"/>
                </a:cubicBezTo>
                <a:close/>
              </a:path>
            </a:pathLst>
          </a:custGeom>
          <a:solidFill>
            <a:schemeClr val="bg2"/>
          </a:solidFill>
          <a:ln w="12700">
            <a:noFill/>
          </a:ln>
        </p:spPr>
        <p:txBody>
          <a:bodyPr vert="horz" wrap="square" lIns="0" tIns="2628000" rIns="0" bIns="0" rtlCol="0">
            <a:noAutofit/>
          </a:bodyPr>
          <a:lstStyle>
            <a:lvl1pPr marL="0" indent="0" algn="ctr" defTabSz="914400" rtl="0" eaLnBrk="1" latinLnBrk="0" hangingPunct="1">
              <a:lnSpc>
                <a:spcPct val="110000"/>
              </a:lnSpc>
              <a:spcBef>
                <a:spcPts val="800"/>
              </a:spcBef>
              <a:buFont typeface="Arial" panose="020B0604020202020204" pitchFamily="34" charset="0"/>
              <a:buNone/>
              <a:defRPr sz="1800" i="1"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Baloo tama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Titre 4">
            <a:extLst>
              <a:ext uri="{FF2B5EF4-FFF2-40B4-BE49-F238E27FC236}">
                <a16:creationId xmlns:a16="http://schemas.microsoft.com/office/drawing/2014/main" id="{63E69180-3745-750A-4E69-F22A7084CDC6}"/>
              </a:ext>
            </a:extLst>
          </p:cNvPr>
          <p:cNvSpPr>
            <a:spLocks noGrp="1"/>
          </p:cNvSpPr>
          <p:nvPr>
            <p:ph type="title"/>
          </p:nvPr>
        </p:nvSpPr>
        <p:spPr>
          <a:xfrm>
            <a:off x="3426781" y="262800"/>
            <a:ext cx="8227057" cy="664797"/>
          </a:xfrm>
        </p:spPr>
        <p:txBody>
          <a:bodyPr/>
          <a:lstStyle/>
          <a:p>
            <a:pPr lvl="0">
              <a:lnSpc>
                <a:spcPct val="100000"/>
              </a:lnSpc>
              <a:spcBef>
                <a:spcPts val="0"/>
              </a:spcBef>
              <a:defRPr/>
            </a:pPr>
            <a:r>
              <a:rPr lang="fr-FR" sz="2800" kern="0" dirty="0">
                <a:solidFill>
                  <a:srgbClr val="F9B233"/>
                </a:solidFill>
                <a:cs typeface="Arial"/>
                <a:sym typeface="Arial"/>
              </a:rPr>
              <a:t>Les délibérations des communes</a:t>
            </a:r>
            <a:endParaRPr lang="fr-FR" dirty="0">
              <a:solidFill>
                <a:srgbClr val="F9B233"/>
              </a:solidFill>
            </a:endParaRPr>
          </a:p>
        </p:txBody>
      </p:sp>
      <p:pic>
        <p:nvPicPr>
          <p:cNvPr id="10" name="Image 9">
            <a:extLst>
              <a:ext uri="{FF2B5EF4-FFF2-40B4-BE49-F238E27FC236}">
                <a16:creationId xmlns:a16="http://schemas.microsoft.com/office/drawing/2014/main" id="{63087728-2352-DA05-097B-002947DA84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6" name="ZoneTexte 5">
            <a:extLst>
              <a:ext uri="{FF2B5EF4-FFF2-40B4-BE49-F238E27FC236}">
                <a16:creationId xmlns:a16="http://schemas.microsoft.com/office/drawing/2014/main" id="{90E3B790-1E9A-9BE5-189A-2D0401145BAA}"/>
              </a:ext>
            </a:extLst>
          </p:cNvPr>
          <p:cNvSpPr txBox="1"/>
          <p:nvPr/>
        </p:nvSpPr>
        <p:spPr>
          <a:xfrm>
            <a:off x="9811939" y="3625057"/>
            <a:ext cx="2110059" cy="1815882"/>
          </a:xfrm>
          <a:prstGeom prst="rect">
            <a:avLst/>
          </a:prstGeom>
          <a:noFill/>
        </p:spPr>
        <p:txBody>
          <a:bodyPr wrap="square">
            <a:spAutoFit/>
          </a:bodyPr>
          <a:lstStyle/>
          <a:p>
            <a:pPr algn="ctr">
              <a:buClrTx/>
            </a:pPr>
            <a:r>
              <a:rPr lang="fr-FR" sz="2800" b="1" i="1">
                <a:latin typeface="Baloo Tamma 2" pitchFamily="2" charset="0"/>
                <a:cs typeface="Baloo Tamma 2" pitchFamily="2" charset="0"/>
              </a:rPr>
              <a:t>Synthèse des avis des communes</a:t>
            </a:r>
          </a:p>
        </p:txBody>
      </p:sp>
      <p:pic>
        <p:nvPicPr>
          <p:cNvPr id="7" name="Image 6">
            <a:extLst>
              <a:ext uri="{FF2B5EF4-FFF2-40B4-BE49-F238E27FC236}">
                <a16:creationId xmlns:a16="http://schemas.microsoft.com/office/drawing/2014/main" id="{0E2C847B-D1CC-F15E-C21C-1335430BF71C}"/>
              </a:ext>
            </a:extLst>
          </p:cNvPr>
          <p:cNvPicPr>
            <a:picLocks noChangeAspect="1"/>
          </p:cNvPicPr>
          <p:nvPr/>
        </p:nvPicPr>
        <p:blipFill>
          <a:blip r:embed="rId4"/>
          <a:stretch>
            <a:fillRect/>
          </a:stretch>
        </p:blipFill>
        <p:spPr>
          <a:xfrm>
            <a:off x="9480588" y="3012482"/>
            <a:ext cx="662702" cy="833035"/>
          </a:xfrm>
          <a:prstGeom prst="rect">
            <a:avLst/>
          </a:prstGeom>
        </p:spPr>
      </p:pic>
      <p:sp>
        <p:nvSpPr>
          <p:cNvPr id="17" name="Espace réservé du contenu 3">
            <a:extLst>
              <a:ext uri="{FF2B5EF4-FFF2-40B4-BE49-F238E27FC236}">
                <a16:creationId xmlns:a16="http://schemas.microsoft.com/office/drawing/2014/main" id="{CA807514-67D8-28AC-EFB9-EFE7C5A67DFB}"/>
              </a:ext>
            </a:extLst>
          </p:cNvPr>
          <p:cNvSpPr txBox="1">
            <a:spLocks/>
          </p:cNvSpPr>
          <p:nvPr/>
        </p:nvSpPr>
        <p:spPr>
          <a:xfrm>
            <a:off x="539209" y="2154513"/>
            <a:ext cx="7770290" cy="2954655"/>
          </a:xfrm>
          <a:prstGeom prst="rect">
            <a:avLst/>
          </a:prstGeom>
          <a:ln w="12700">
            <a:noFill/>
          </a:ln>
        </p:spPr>
        <p:txBody>
          <a:bodyPr vert="horz" lIns="0" tIns="0" rIns="0" bIns="0" rtlCol="0">
            <a:spAutoFit/>
          </a:bodyPr>
          <a:lstStyle>
            <a:lvl1pPr marL="18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1pPr>
            <a:lvl2pPr marL="358775"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2pPr>
            <a:lvl3pPr marL="54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3pPr>
            <a:lvl4pPr marL="719138"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4pPr>
            <a:lvl5pPr marL="900000" indent="-180000" algn="l" defTabSz="914400" rtl="0" eaLnBrk="1" latinLnBrk="0" hangingPunct="1">
              <a:lnSpc>
                <a:spcPct val="110000"/>
              </a:lnSpc>
              <a:spcBef>
                <a:spcPts val="8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fr-FR" sz="2400" b="1" dirty="0"/>
              <a:t>6</a:t>
            </a:r>
            <a:r>
              <a:rPr lang="fr-FR" sz="2000" b="1" dirty="0"/>
              <a:t> communes ont délibéré favorablement sans observations</a:t>
            </a:r>
          </a:p>
          <a:p>
            <a:pPr>
              <a:lnSpc>
                <a:spcPct val="100000"/>
              </a:lnSpc>
              <a:spcBef>
                <a:spcPts val="0"/>
              </a:spcBef>
              <a:defRPr/>
            </a:pPr>
            <a:endParaRPr lang="fr-FR" sz="2000" b="1" dirty="0"/>
          </a:p>
          <a:p>
            <a:pPr>
              <a:lnSpc>
                <a:spcPct val="100000"/>
              </a:lnSpc>
              <a:spcBef>
                <a:spcPts val="0"/>
              </a:spcBef>
              <a:defRPr/>
            </a:pPr>
            <a:r>
              <a:rPr lang="fr-FR" sz="2400" b="1" dirty="0"/>
              <a:t>14</a:t>
            </a:r>
            <a:r>
              <a:rPr lang="fr-FR" sz="2000" b="1" dirty="0"/>
              <a:t> communes ont délibéré favorablement avec observations ou réserves </a:t>
            </a:r>
            <a:r>
              <a:rPr lang="fr-FR" sz="2000" dirty="0"/>
              <a:t>(si les réserves ne sont pas toutes levées, de fait l’avis devient défavorable – avec des motivations plus ou moins étayées)</a:t>
            </a:r>
          </a:p>
          <a:p>
            <a:pPr>
              <a:lnSpc>
                <a:spcPct val="100000"/>
              </a:lnSpc>
              <a:spcBef>
                <a:spcPts val="0"/>
              </a:spcBef>
              <a:defRPr/>
            </a:pPr>
            <a:endParaRPr lang="fr-FR" sz="2000" b="1" dirty="0"/>
          </a:p>
          <a:p>
            <a:pPr>
              <a:lnSpc>
                <a:spcPct val="100000"/>
              </a:lnSpc>
              <a:spcBef>
                <a:spcPts val="0"/>
              </a:spcBef>
              <a:defRPr/>
            </a:pPr>
            <a:r>
              <a:rPr lang="fr-FR" sz="2400" b="1" dirty="0"/>
              <a:t>7</a:t>
            </a:r>
            <a:r>
              <a:rPr lang="fr-FR" sz="2000" b="1" dirty="0"/>
              <a:t> communes ont délibéré défavorablement </a:t>
            </a:r>
            <a:r>
              <a:rPr lang="fr-FR" sz="2000" dirty="0"/>
              <a:t>(avec des motivations plus ou moins étayées)</a:t>
            </a:r>
          </a:p>
        </p:txBody>
      </p:sp>
    </p:spTree>
    <p:extLst>
      <p:ext uri="{BB962C8B-B14F-4D97-AF65-F5344CB8AC3E}">
        <p14:creationId xmlns:p14="http://schemas.microsoft.com/office/powerpoint/2010/main" val="3928174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A9564-86A3-BA3A-3FD4-AA874261F3EC}"/>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BB4B6A-D383-696A-4CA2-5C1876E713A3}"/>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6C2C16DB-0AE2-2255-BF2A-949865B2920B}"/>
              </a:ext>
            </a:extLst>
          </p:cNvPr>
          <p:cNvSpPr>
            <a:spLocks noGrp="1"/>
          </p:cNvSpPr>
          <p:nvPr>
            <p:ph type="sldNum" sz="quarter" idx="12"/>
          </p:nvPr>
        </p:nvSpPr>
        <p:spPr/>
        <p:txBody>
          <a:bodyPr/>
          <a:lstStyle/>
          <a:p>
            <a:fld id="{5EA29875-719B-4A39-A51C-7BDD87443D68}" type="slidenum">
              <a:rPr lang="en-US" smtClean="0"/>
              <a:pPr/>
              <a:t>4</a:t>
            </a:fld>
            <a:endParaRPr lang="en-US"/>
          </a:p>
        </p:txBody>
      </p:sp>
      <p:sp>
        <p:nvSpPr>
          <p:cNvPr id="4" name="Espace réservé du contenu 3">
            <a:extLst>
              <a:ext uri="{FF2B5EF4-FFF2-40B4-BE49-F238E27FC236}">
                <a16:creationId xmlns:a16="http://schemas.microsoft.com/office/drawing/2014/main" id="{563460A5-E5D3-E11A-C7B4-1047A06531E9}"/>
              </a:ext>
            </a:extLst>
          </p:cNvPr>
          <p:cNvSpPr>
            <a:spLocks noGrp="1"/>
          </p:cNvSpPr>
          <p:nvPr>
            <p:ph sz="quarter" idx="13"/>
          </p:nvPr>
        </p:nvSpPr>
        <p:spPr>
          <a:xfrm>
            <a:off x="540000" y="1302572"/>
            <a:ext cx="11111997" cy="664797"/>
          </a:xfrm>
        </p:spPr>
        <p:txBody>
          <a:bodyPr anchor="t" anchorCtr="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1" i="0" u="none" strike="noStrike" kern="0" cap="none" spc="0" normalizeH="0" baseline="0" noProof="0" dirty="0">
                <a:ln>
                  <a:noFill/>
                </a:ln>
                <a:solidFill>
                  <a:srgbClr val="585859"/>
                </a:solidFill>
                <a:effectLst/>
                <a:uLnTx/>
                <a:uFillTx/>
                <a:latin typeface="Arial"/>
                <a:cs typeface="Arial"/>
                <a:sym typeface="Arial"/>
              </a:rPr>
              <a:t>Le bilan des consultations </a:t>
            </a:r>
            <a:r>
              <a:rPr kumimoji="0" lang="fr-FR" sz="2800" b="1" i="0" u="none" strike="noStrike" kern="0" cap="none" spc="0" normalizeH="0" baseline="0" noProof="0" dirty="0" err="1">
                <a:ln>
                  <a:noFill/>
                </a:ln>
                <a:solidFill>
                  <a:srgbClr val="585859"/>
                </a:solidFill>
                <a:effectLst/>
                <a:uLnTx/>
                <a:uFillTx/>
                <a:latin typeface="Arial"/>
                <a:cs typeface="Arial"/>
                <a:sym typeface="Arial"/>
              </a:rPr>
              <a:t>PPA</a:t>
            </a:r>
            <a:endParaRPr kumimoji="0" lang="fr-FR" sz="2800" b="1" i="0" u="none" strike="noStrike" kern="0" cap="none" spc="0" normalizeH="0" baseline="0" noProof="0" dirty="0">
              <a:ln>
                <a:noFill/>
              </a:ln>
              <a:solidFill>
                <a:srgbClr val="585859"/>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b="1" kern="0" dirty="0">
              <a:solidFill>
                <a:srgbClr val="585859"/>
              </a:solidFill>
              <a:latin typeface="Arial"/>
              <a:cs typeface="Arial"/>
              <a:sym typeface="Arial"/>
            </a:endParaRPr>
          </a:p>
        </p:txBody>
      </p:sp>
      <p:sp>
        <p:nvSpPr>
          <p:cNvPr id="5" name="Titre 4">
            <a:extLst>
              <a:ext uri="{FF2B5EF4-FFF2-40B4-BE49-F238E27FC236}">
                <a16:creationId xmlns:a16="http://schemas.microsoft.com/office/drawing/2014/main" id="{A26CAE79-C1B9-2EE3-A220-0877060C83B3}"/>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La consultation des </a:t>
            </a:r>
            <a:r>
              <a:rPr kumimoji="0" lang="fr-FR" sz="2800" i="0" u="none" strike="noStrike" kern="0" cap="none" spc="0" normalizeH="0" baseline="0" noProof="0" dirty="0" err="1">
                <a:ln>
                  <a:noFill/>
                </a:ln>
                <a:solidFill>
                  <a:srgbClr val="F9B233"/>
                </a:solidFill>
                <a:effectLst/>
                <a:uLnTx/>
                <a:uFillTx/>
                <a:latin typeface="Arial"/>
                <a:cs typeface="Arial"/>
                <a:sym typeface="Arial"/>
              </a:rPr>
              <a:t>PPA</a:t>
            </a:r>
            <a:endParaRPr lang="fr-FR" dirty="0"/>
          </a:p>
        </p:txBody>
      </p:sp>
      <p:pic>
        <p:nvPicPr>
          <p:cNvPr id="6" name="Image 5">
            <a:extLst>
              <a:ext uri="{FF2B5EF4-FFF2-40B4-BE49-F238E27FC236}">
                <a16:creationId xmlns:a16="http://schemas.microsoft.com/office/drawing/2014/main" id="{802D0518-A39A-1A3A-8DEF-222D653A25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9" name="ZoneTexte 8">
            <a:extLst>
              <a:ext uri="{FF2B5EF4-FFF2-40B4-BE49-F238E27FC236}">
                <a16:creationId xmlns:a16="http://schemas.microsoft.com/office/drawing/2014/main" id="{A1700491-8838-D44D-6B1D-5A7BF227BE1C}"/>
              </a:ext>
            </a:extLst>
          </p:cNvPr>
          <p:cNvSpPr txBox="1"/>
          <p:nvPr/>
        </p:nvSpPr>
        <p:spPr>
          <a:xfrm>
            <a:off x="539209" y="2284404"/>
            <a:ext cx="5719846" cy="3139321"/>
          </a:xfrm>
          <a:prstGeom prst="rect">
            <a:avLst/>
          </a:prstGeom>
          <a:noFill/>
          <a:ln w="1270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None/>
              <a:tabLst/>
              <a:defRPr/>
            </a:pPr>
            <a:r>
              <a:rPr kumimoji="0" lang="fr-FR" sz="1800" b="1" i="0" u="none" strike="noStrike" kern="0" cap="none" spc="0" normalizeH="0" baseline="0" noProof="0" dirty="0" err="1">
                <a:ln>
                  <a:noFill/>
                </a:ln>
                <a:solidFill>
                  <a:srgbClr val="585859"/>
                </a:solidFill>
                <a:effectLst/>
                <a:uLnTx/>
                <a:uFillTx/>
                <a:latin typeface="Arial"/>
                <a:cs typeface="Arial"/>
                <a:sym typeface="Arial"/>
              </a:rPr>
              <a:t>MRAe</a:t>
            </a:r>
            <a:r>
              <a:rPr kumimoji="0" lang="fr-FR" sz="1800" i="0" u="none" strike="noStrike" kern="0" cap="none" spc="0" normalizeH="0" baseline="0" noProof="0" dirty="0">
                <a:ln>
                  <a:noFill/>
                </a:ln>
                <a:solidFill>
                  <a:srgbClr val="585859"/>
                </a:solidFill>
                <a:effectLst/>
                <a:uLnTx/>
                <a:uFillTx/>
                <a:latin typeface="Arial"/>
                <a:cs typeface="Arial"/>
                <a:sym typeface="Arial"/>
              </a:rPr>
              <a:t> : L’avis de l’Autorité environnementale est assorti </a:t>
            </a:r>
            <a:r>
              <a:rPr lang="fr-FR" sz="1800" kern="0" dirty="0">
                <a:solidFill>
                  <a:srgbClr val="585859"/>
                </a:solidFill>
                <a:latin typeface="Arial"/>
                <a:cs typeface="Arial"/>
                <a:sym typeface="Arial"/>
              </a:rPr>
              <a:t>de remarques et observations, un mémoire en réponse sera joint au dossier d’enquête publique.</a:t>
            </a:r>
          </a:p>
          <a:p>
            <a:pPr marL="0" marR="0" lvl="0" indent="0" algn="just" defTabSz="914400" rtl="0" eaLnBrk="1" fontAlgn="auto" latinLnBrk="0" hangingPunct="1">
              <a:lnSpc>
                <a:spcPct val="100000"/>
              </a:lnSpc>
              <a:spcBef>
                <a:spcPts val="0"/>
              </a:spcBef>
              <a:spcAft>
                <a:spcPts val="0"/>
              </a:spcAft>
              <a:buClrTx/>
              <a:buSzTx/>
              <a:buNone/>
              <a:tabLst/>
              <a:defRPr/>
            </a:pPr>
            <a:r>
              <a:rPr lang="fr-FR" kern="0" dirty="0">
                <a:solidFill>
                  <a:srgbClr val="585859"/>
                </a:solidFill>
                <a:latin typeface="Arial"/>
                <a:cs typeface="Arial"/>
                <a:sym typeface="Arial"/>
              </a:rPr>
              <a:t>Il porte sur les modifications et adaptations proposées pour l’amélioration du dossier.</a:t>
            </a:r>
          </a:p>
          <a:p>
            <a:pPr marL="0" marR="0" lvl="0" indent="0" algn="just" defTabSz="914400" rtl="0" eaLnBrk="1" fontAlgn="auto" latinLnBrk="0" hangingPunct="1">
              <a:lnSpc>
                <a:spcPct val="100000"/>
              </a:lnSpc>
              <a:spcBef>
                <a:spcPts val="0"/>
              </a:spcBef>
              <a:spcAft>
                <a:spcPts val="0"/>
              </a:spcAft>
              <a:buClrTx/>
              <a:buSzTx/>
              <a:buNone/>
              <a:tabLst/>
              <a:defRPr/>
            </a:pPr>
            <a:endParaRPr lang="fr-FR" kern="0" dirty="0">
              <a:solidFill>
                <a:srgbClr val="585859"/>
              </a:solidFill>
              <a:latin typeface="Arial"/>
              <a:cs typeface="Arial"/>
              <a:sym typeface="Arial"/>
            </a:endParaRPr>
          </a:p>
          <a:p>
            <a:pPr marR="0" lvl="0" algn="just" defTabSz="914400" rtl="0" eaLnBrk="1" fontAlgn="auto" latinLnBrk="0" hangingPunct="1">
              <a:lnSpc>
                <a:spcPct val="100000"/>
              </a:lnSpc>
              <a:spcBef>
                <a:spcPts val="0"/>
              </a:spcBef>
              <a:spcAft>
                <a:spcPts val="0"/>
              </a:spcAft>
              <a:buClrTx/>
              <a:buSzTx/>
              <a:tabLst/>
              <a:defRPr/>
            </a:pPr>
            <a:r>
              <a:rPr lang="fr-FR" b="1" kern="0" dirty="0">
                <a:solidFill>
                  <a:srgbClr val="585859"/>
                </a:solidFill>
                <a:latin typeface="Arial"/>
                <a:cs typeface="Arial"/>
                <a:sym typeface="Arial"/>
              </a:rPr>
              <a:t>20 avis rendus</a:t>
            </a:r>
            <a:endParaRPr lang="fr-FR" kern="0" dirty="0">
              <a:solidFill>
                <a:srgbClr val="585859"/>
              </a:solidFill>
              <a:latin typeface="Arial"/>
              <a:cs typeface="Arial"/>
              <a:sym typeface="Arial"/>
            </a:endParaRPr>
          </a:p>
          <a:p>
            <a:pPr marL="742950" lvl="1" indent="-285750" algn="just">
              <a:buFont typeface="Arial" panose="020B0604020202020204" pitchFamily="34" charset="0"/>
              <a:buChar char="•"/>
              <a:defRPr/>
            </a:pPr>
            <a:r>
              <a:rPr kumimoji="0" lang="fr-FR" i="0" u="none" strike="noStrike" kern="0" cap="none" spc="0" normalizeH="0" baseline="0" noProof="0" dirty="0">
                <a:ln>
                  <a:noFill/>
                </a:ln>
                <a:solidFill>
                  <a:srgbClr val="585859"/>
                </a:solidFill>
                <a:effectLst/>
                <a:uLnTx/>
                <a:uFillTx/>
                <a:latin typeface="Arial"/>
                <a:cs typeface="Arial"/>
                <a:sym typeface="Arial"/>
              </a:rPr>
              <a:t>12 avis favorables avec ou san</a:t>
            </a:r>
            <a:r>
              <a:rPr lang="fr-FR" kern="0" dirty="0">
                <a:solidFill>
                  <a:srgbClr val="585859"/>
                </a:solidFill>
                <a:latin typeface="Arial"/>
                <a:cs typeface="Arial"/>
                <a:sym typeface="Arial"/>
              </a:rPr>
              <a:t>s remarques</a:t>
            </a:r>
          </a:p>
          <a:p>
            <a:pPr marL="742950" lvl="1" indent="-285750" algn="just">
              <a:buFont typeface="Arial" panose="020B0604020202020204" pitchFamily="34" charset="0"/>
              <a:buChar char="•"/>
              <a:defRPr/>
            </a:pPr>
            <a:r>
              <a:rPr lang="fr-FR" kern="0" dirty="0">
                <a:solidFill>
                  <a:srgbClr val="585859"/>
                </a:solidFill>
                <a:latin typeface="Arial"/>
                <a:cs typeface="Arial"/>
                <a:sym typeface="Arial"/>
              </a:rPr>
              <a:t>5</a:t>
            </a:r>
            <a:r>
              <a:rPr kumimoji="0" lang="fr-FR" i="0" u="none" strike="noStrike" kern="0" cap="none" spc="0" normalizeH="0" baseline="0" noProof="0" dirty="0">
                <a:ln>
                  <a:noFill/>
                </a:ln>
                <a:solidFill>
                  <a:srgbClr val="585859"/>
                </a:solidFill>
                <a:effectLst/>
                <a:uLnTx/>
                <a:uFillTx/>
                <a:latin typeface="Arial"/>
                <a:cs typeface="Arial"/>
                <a:sym typeface="Arial"/>
              </a:rPr>
              <a:t> </a:t>
            </a:r>
            <a:r>
              <a:rPr lang="fr-FR" kern="0" dirty="0">
                <a:solidFill>
                  <a:srgbClr val="585859"/>
                </a:solidFill>
                <a:latin typeface="Arial"/>
                <a:cs typeface="Arial"/>
                <a:sym typeface="Arial"/>
              </a:rPr>
              <a:t>avis f</a:t>
            </a:r>
            <a:r>
              <a:rPr kumimoji="0" lang="fr-FR" i="0" u="none" strike="noStrike" kern="0" cap="none" spc="0" normalizeH="0" baseline="0" noProof="0" dirty="0" err="1">
                <a:ln>
                  <a:noFill/>
                </a:ln>
                <a:solidFill>
                  <a:srgbClr val="585859"/>
                </a:solidFill>
                <a:effectLst/>
                <a:uLnTx/>
                <a:uFillTx/>
                <a:latin typeface="Arial"/>
                <a:cs typeface="Arial"/>
                <a:sym typeface="Arial"/>
              </a:rPr>
              <a:t>avorables</a:t>
            </a:r>
            <a:r>
              <a:rPr kumimoji="0" lang="fr-FR" i="0" u="none" strike="noStrike" kern="0" cap="none" spc="0" normalizeH="0" baseline="0" noProof="0" dirty="0">
                <a:ln>
                  <a:noFill/>
                </a:ln>
                <a:solidFill>
                  <a:srgbClr val="585859"/>
                </a:solidFill>
                <a:effectLst/>
                <a:uLnTx/>
                <a:uFillTx/>
                <a:latin typeface="Arial"/>
                <a:cs typeface="Arial"/>
                <a:sym typeface="Arial"/>
              </a:rPr>
              <a:t> avec réserves</a:t>
            </a:r>
          </a:p>
          <a:p>
            <a:pPr marL="742950" lvl="1" indent="-285750" algn="just">
              <a:buFont typeface="Arial" panose="020B0604020202020204" pitchFamily="34" charset="0"/>
              <a:buChar char="•"/>
              <a:defRPr/>
            </a:pPr>
            <a:r>
              <a:rPr lang="fr-FR" kern="0" dirty="0">
                <a:solidFill>
                  <a:srgbClr val="585859"/>
                </a:solidFill>
                <a:latin typeface="Arial"/>
                <a:cs typeface="Arial"/>
                <a:sym typeface="Arial"/>
              </a:rPr>
              <a:t>3 avis défavorables</a:t>
            </a:r>
          </a:p>
          <a:p>
            <a:pPr lvl="1" algn="just">
              <a:defRPr/>
            </a:pPr>
            <a:endParaRPr lang="fr-FR" kern="0" dirty="0">
              <a:solidFill>
                <a:srgbClr val="585859"/>
              </a:solidFill>
              <a:latin typeface="Arial"/>
              <a:cs typeface="Arial"/>
              <a:sym typeface="Arial"/>
            </a:endParaRPr>
          </a:p>
        </p:txBody>
      </p:sp>
      <p:pic>
        <p:nvPicPr>
          <p:cNvPr id="8" name="Image 7">
            <a:extLst>
              <a:ext uri="{FF2B5EF4-FFF2-40B4-BE49-F238E27FC236}">
                <a16:creationId xmlns:a16="http://schemas.microsoft.com/office/drawing/2014/main" id="{463021CB-46AD-8E3A-AA8D-8BCE757C3E20}"/>
              </a:ext>
            </a:extLst>
          </p:cNvPr>
          <p:cNvPicPr>
            <a:picLocks noChangeAspect="1"/>
          </p:cNvPicPr>
          <p:nvPr/>
        </p:nvPicPr>
        <p:blipFill>
          <a:blip r:embed="rId4"/>
          <a:stretch>
            <a:fillRect/>
          </a:stretch>
        </p:blipFill>
        <p:spPr>
          <a:xfrm>
            <a:off x="6259055" y="1357751"/>
            <a:ext cx="5392942" cy="4707551"/>
          </a:xfrm>
          <a:prstGeom prst="rect">
            <a:avLst/>
          </a:prstGeom>
        </p:spPr>
      </p:pic>
    </p:spTree>
    <p:extLst>
      <p:ext uri="{BB962C8B-B14F-4D97-AF65-F5344CB8AC3E}">
        <p14:creationId xmlns:p14="http://schemas.microsoft.com/office/powerpoint/2010/main" val="3605543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DB45-4D57-3100-6657-2D57F14D12B0}"/>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CB8FBA-20A7-CEE5-7C3F-BC2FF07C1F9B}"/>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4DDDA9B6-79E9-9C60-12E5-0DB4F9331031}"/>
              </a:ext>
            </a:extLst>
          </p:cNvPr>
          <p:cNvSpPr>
            <a:spLocks noGrp="1"/>
          </p:cNvSpPr>
          <p:nvPr>
            <p:ph type="sldNum" sz="quarter" idx="12"/>
          </p:nvPr>
        </p:nvSpPr>
        <p:spPr/>
        <p:txBody>
          <a:bodyPr/>
          <a:lstStyle/>
          <a:p>
            <a:fld id="{5EA29875-719B-4A39-A51C-7BDD87443D68}" type="slidenum">
              <a:rPr lang="en-US" smtClean="0"/>
              <a:pPr/>
              <a:t>5</a:t>
            </a:fld>
            <a:endParaRPr lang="en-US"/>
          </a:p>
        </p:txBody>
      </p:sp>
      <p:sp>
        <p:nvSpPr>
          <p:cNvPr id="4" name="Espace réservé du contenu 3">
            <a:extLst>
              <a:ext uri="{FF2B5EF4-FFF2-40B4-BE49-F238E27FC236}">
                <a16:creationId xmlns:a16="http://schemas.microsoft.com/office/drawing/2014/main" id="{1AE04562-C841-16B9-EE8A-BD96AAB4395D}"/>
              </a:ext>
            </a:extLst>
          </p:cNvPr>
          <p:cNvSpPr>
            <a:spLocks noGrp="1"/>
          </p:cNvSpPr>
          <p:nvPr>
            <p:ph sz="quarter" idx="13"/>
          </p:nvPr>
        </p:nvSpPr>
        <p:spPr>
          <a:xfrm>
            <a:off x="540000" y="1071351"/>
            <a:ext cx="11111997" cy="664797"/>
          </a:xfrm>
        </p:spPr>
        <p:txBody>
          <a:bodyPr anchor="t" anchorCtr="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1" i="0" u="none" strike="noStrike" kern="0" cap="none" spc="0" normalizeH="0" baseline="0" noProof="0" dirty="0">
                <a:ln>
                  <a:noFill/>
                </a:ln>
                <a:solidFill>
                  <a:srgbClr val="585859"/>
                </a:solidFill>
                <a:effectLst/>
                <a:uLnTx/>
                <a:uFillTx/>
                <a:latin typeface="Arial"/>
                <a:cs typeface="Arial"/>
                <a:sym typeface="Arial"/>
              </a:rPr>
              <a:t>Le bilan et les conclusions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800" b="1" kern="0" dirty="0">
              <a:solidFill>
                <a:srgbClr val="585859"/>
              </a:solidFill>
              <a:latin typeface="Arial"/>
              <a:cs typeface="Arial"/>
              <a:sym typeface="Arial"/>
            </a:endParaRPr>
          </a:p>
        </p:txBody>
      </p:sp>
      <p:sp>
        <p:nvSpPr>
          <p:cNvPr id="5" name="Titre 4">
            <a:extLst>
              <a:ext uri="{FF2B5EF4-FFF2-40B4-BE49-F238E27FC236}">
                <a16:creationId xmlns:a16="http://schemas.microsoft.com/office/drawing/2014/main" id="{0BF3C975-B326-2152-6265-199B83AB43F8}"/>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L’enquête publique</a:t>
            </a:r>
            <a:endParaRPr lang="fr-FR" dirty="0"/>
          </a:p>
        </p:txBody>
      </p:sp>
      <p:pic>
        <p:nvPicPr>
          <p:cNvPr id="6" name="Image 5">
            <a:extLst>
              <a:ext uri="{FF2B5EF4-FFF2-40B4-BE49-F238E27FC236}">
                <a16:creationId xmlns:a16="http://schemas.microsoft.com/office/drawing/2014/main" id="{90EA063A-8F2A-8E5D-487A-FD7E236C91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
        <p:nvSpPr>
          <p:cNvPr id="9" name="ZoneTexte 8">
            <a:extLst>
              <a:ext uri="{FF2B5EF4-FFF2-40B4-BE49-F238E27FC236}">
                <a16:creationId xmlns:a16="http://schemas.microsoft.com/office/drawing/2014/main" id="{00834572-5DE9-E39C-773B-AB5853D9A562}"/>
              </a:ext>
            </a:extLst>
          </p:cNvPr>
          <p:cNvSpPr txBox="1"/>
          <p:nvPr/>
        </p:nvSpPr>
        <p:spPr>
          <a:xfrm>
            <a:off x="539209" y="1642270"/>
            <a:ext cx="5115357" cy="4462760"/>
          </a:xfrm>
          <a:prstGeom prst="rect">
            <a:avLst/>
          </a:prstGeom>
          <a:noFill/>
          <a:ln w="12700">
            <a:noFill/>
          </a:ln>
        </p:spPr>
        <p:txBody>
          <a:bodyPr wrap="square">
            <a:spAutoFit/>
          </a:bodyPr>
          <a:lstStyle/>
          <a:p>
            <a:pPr marL="677863" lvl="1" indent="-320675">
              <a:lnSpc>
                <a:spcPct val="100000"/>
              </a:lnSpc>
              <a:spcBef>
                <a:spcPts val="600"/>
              </a:spcBef>
              <a:buClr>
                <a:srgbClr val="F9B233"/>
              </a:buClr>
              <a:buFont typeface="Wingdings" panose="05000000000000000000" pitchFamily="2" charset="2"/>
              <a:buChar char="ü"/>
            </a:pPr>
            <a:r>
              <a:rPr lang="fr-FR" b="1" dirty="0">
                <a:latin typeface="Baloo tamaa"/>
              </a:rPr>
              <a:t> 347 personnes reçues </a:t>
            </a:r>
            <a:r>
              <a:rPr lang="fr-FR" dirty="0">
                <a:latin typeface="Baloo tamaa"/>
              </a:rPr>
              <a:t>durant les 16 permanences</a:t>
            </a:r>
            <a:endParaRPr lang="fr-FR" dirty="0">
              <a:latin typeface="Baloo tamaa"/>
              <a:sym typeface="Wingdings" panose="05000000000000000000" pitchFamily="2" charset="2"/>
            </a:endParaRPr>
          </a:p>
          <a:p>
            <a:pPr marL="677863" lvl="1" indent="-320675">
              <a:spcBef>
                <a:spcPts val="600"/>
              </a:spcBef>
              <a:buClr>
                <a:srgbClr val="F9B233"/>
              </a:buClr>
              <a:buFont typeface="Wingdings" panose="05000000000000000000" pitchFamily="2" charset="2"/>
              <a:buChar char="ü"/>
            </a:pPr>
            <a:r>
              <a:rPr lang="fr-FR" b="1" dirty="0">
                <a:latin typeface="Baloo tamaa"/>
                <a:sym typeface="Wingdings" panose="05000000000000000000" pitchFamily="2" charset="2"/>
              </a:rPr>
              <a:t>629 observations déposées, </a:t>
            </a:r>
            <a:r>
              <a:rPr lang="fr-FR" dirty="0">
                <a:latin typeface="Baloo tamaa"/>
                <a:sym typeface="Wingdings" panose="05000000000000000000" pitchFamily="2" charset="2"/>
              </a:rPr>
              <a:t>dont 331 sur le registre numérique et 298 sur les registres papier</a:t>
            </a:r>
          </a:p>
          <a:p>
            <a:pPr marL="1035050" lvl="1" indent="-285750" algn="just">
              <a:lnSpc>
                <a:spcPct val="100000"/>
              </a:lnSpc>
              <a:spcBef>
                <a:spcPts val="600"/>
              </a:spcBef>
              <a:buClr>
                <a:srgbClr val="F9B233"/>
              </a:buClr>
              <a:buFont typeface="Wingdings" panose="05000000000000000000" pitchFamily="2" charset="2"/>
              <a:buChar char="ü"/>
            </a:pPr>
            <a:endParaRPr lang="fr-FR" sz="1400" dirty="0">
              <a:sym typeface="Wingdings" panose="05000000000000000000" pitchFamily="2" charset="2"/>
            </a:endParaRPr>
          </a:p>
          <a:p>
            <a:pPr>
              <a:buClrTx/>
            </a:pPr>
            <a:r>
              <a:rPr lang="fr-FR" sz="2000" b="1" u="sng" dirty="0">
                <a:solidFill>
                  <a:srgbClr val="585859"/>
                </a:solidFill>
                <a:latin typeface="Baloo tamaa"/>
              </a:rPr>
              <a:t>Un avis favorable de la commission d’enquête,</a:t>
            </a:r>
            <a:r>
              <a:rPr lang="fr-FR" sz="1600" dirty="0">
                <a:solidFill>
                  <a:srgbClr val="585859"/>
                </a:solidFill>
                <a:latin typeface="Baloo tamaa"/>
              </a:rPr>
              <a:t> avec 2 réserves :</a:t>
            </a:r>
          </a:p>
          <a:p>
            <a:pPr marL="677863" lvl="1" indent="-320675">
              <a:spcBef>
                <a:spcPts val="600"/>
              </a:spcBef>
              <a:buClr>
                <a:srgbClr val="F9B233"/>
              </a:buClr>
              <a:buFont typeface="Wingdings" panose="05000000000000000000" pitchFamily="2" charset="2"/>
              <a:buChar char="ü"/>
            </a:pPr>
            <a:r>
              <a:rPr lang="fr-FR" b="1" dirty="0">
                <a:latin typeface="Baloo tamaa"/>
              </a:rPr>
              <a:t>Apporter une meilleure justification des zones Us</a:t>
            </a:r>
          </a:p>
          <a:p>
            <a:pPr marL="893763" lvl="2" indent="-177800">
              <a:spcBef>
                <a:spcPts val="600"/>
              </a:spcBef>
              <a:buClrTx/>
              <a:buFont typeface="Wingdings" panose="05000000000000000000" pitchFamily="2" charset="2"/>
              <a:buChar char="§"/>
            </a:pPr>
            <a:r>
              <a:rPr lang="fr-FR" sz="1400" dirty="0"/>
              <a:t>La justification des choix a été renforcée sur ce point</a:t>
            </a:r>
          </a:p>
          <a:p>
            <a:pPr marL="677863" lvl="1" indent="-320675">
              <a:spcBef>
                <a:spcPts val="600"/>
              </a:spcBef>
              <a:buClr>
                <a:srgbClr val="F9B233"/>
              </a:buClr>
              <a:buFont typeface="Wingdings" panose="05000000000000000000" pitchFamily="2" charset="2"/>
              <a:buChar char="ü"/>
            </a:pPr>
            <a:r>
              <a:rPr lang="fr-FR" b="1" dirty="0">
                <a:latin typeface="Baloo tamaa"/>
              </a:rPr>
              <a:t>Faire évoluer le zonage agricole constructible</a:t>
            </a:r>
          </a:p>
          <a:p>
            <a:pPr marL="893763" lvl="2" indent="-177800">
              <a:spcBef>
                <a:spcPts val="600"/>
              </a:spcBef>
              <a:buFont typeface="Wingdings" panose="05000000000000000000" pitchFamily="2" charset="2"/>
              <a:buChar char="§"/>
            </a:pPr>
            <a:r>
              <a:rPr lang="fr-FR" sz="1400" dirty="0"/>
              <a:t>Une évolution des zones agricoles constructibles a été faite</a:t>
            </a:r>
          </a:p>
        </p:txBody>
      </p:sp>
      <p:sp>
        <p:nvSpPr>
          <p:cNvPr id="8" name="ZoneTexte 7">
            <a:extLst>
              <a:ext uri="{FF2B5EF4-FFF2-40B4-BE49-F238E27FC236}">
                <a16:creationId xmlns:a16="http://schemas.microsoft.com/office/drawing/2014/main" id="{1CE78058-9542-B0BB-66D4-E32E29314641}"/>
              </a:ext>
            </a:extLst>
          </p:cNvPr>
          <p:cNvSpPr txBox="1"/>
          <p:nvPr/>
        </p:nvSpPr>
        <p:spPr>
          <a:xfrm>
            <a:off x="5770179" y="5740958"/>
            <a:ext cx="6284723" cy="390556"/>
          </a:xfrm>
          <a:prstGeom prst="rect">
            <a:avLst/>
          </a:prstGeom>
          <a:noFill/>
          <a:ln w="12700">
            <a:noFill/>
          </a:ln>
        </p:spPr>
        <p:txBody>
          <a:bodyPr wrap="square" lIns="0" tIns="0" rIns="0" bIns="0" rtlCol="0">
            <a:spAutoFit/>
          </a:bodyPr>
          <a:lstStyle/>
          <a:p>
            <a:pPr algn="l">
              <a:lnSpc>
                <a:spcPct val="110000"/>
              </a:lnSpc>
              <a:spcBef>
                <a:spcPts val="800"/>
              </a:spcBef>
            </a:pPr>
            <a:r>
              <a:rPr lang="fr-FR" sz="1200" i="1" dirty="0"/>
              <a:t>Pour information : Au regard de l’analyse des requêtes par la commission d’enquête, où des incohérences et erreurs ont été relevées, un courrier a été adressé au Tribunal Administratif.</a:t>
            </a:r>
          </a:p>
        </p:txBody>
      </p:sp>
      <p:pic>
        <p:nvPicPr>
          <p:cNvPr id="13" name="Image 12" descr="Une image contenant texte, capture d’écran, diagramme, Police&#10;&#10;Le contenu généré par l’IA peut être incorrect.">
            <a:extLst>
              <a:ext uri="{FF2B5EF4-FFF2-40B4-BE49-F238E27FC236}">
                <a16:creationId xmlns:a16="http://schemas.microsoft.com/office/drawing/2014/main" id="{91C6379B-A7DC-E850-D734-74C102B9B80A}"/>
              </a:ext>
            </a:extLst>
          </p:cNvPr>
          <p:cNvPicPr>
            <a:picLocks noChangeAspect="1"/>
          </p:cNvPicPr>
          <p:nvPr/>
        </p:nvPicPr>
        <p:blipFill>
          <a:blip r:embed="rId4"/>
          <a:stretch>
            <a:fillRect/>
          </a:stretch>
        </p:blipFill>
        <p:spPr>
          <a:xfrm>
            <a:off x="5558519" y="1610028"/>
            <a:ext cx="6633481" cy="3572392"/>
          </a:xfrm>
          <a:prstGeom prst="rect">
            <a:avLst/>
          </a:prstGeom>
        </p:spPr>
      </p:pic>
    </p:spTree>
    <p:extLst>
      <p:ext uri="{BB962C8B-B14F-4D97-AF65-F5344CB8AC3E}">
        <p14:creationId xmlns:p14="http://schemas.microsoft.com/office/powerpoint/2010/main" val="289087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B958-BC33-F75F-2F3D-83A9A59EBC2D}"/>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B02CFCA-A5A9-D9AD-6118-C15ADBAB7E11}"/>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2C365C0E-CF74-5A97-EABD-D044A84B484A}"/>
              </a:ext>
            </a:extLst>
          </p:cNvPr>
          <p:cNvSpPr>
            <a:spLocks noGrp="1"/>
          </p:cNvSpPr>
          <p:nvPr>
            <p:ph type="sldNum" sz="quarter" idx="12"/>
          </p:nvPr>
        </p:nvSpPr>
        <p:spPr/>
        <p:txBody>
          <a:bodyPr/>
          <a:lstStyle/>
          <a:p>
            <a:fld id="{5EA29875-719B-4A39-A51C-7BDD87443D68}" type="slidenum">
              <a:rPr lang="en-US" smtClean="0"/>
              <a:pPr/>
              <a:t>6</a:t>
            </a:fld>
            <a:endParaRPr lang="en-US"/>
          </a:p>
        </p:txBody>
      </p:sp>
      <p:sp>
        <p:nvSpPr>
          <p:cNvPr id="5" name="Titre 4">
            <a:extLst>
              <a:ext uri="{FF2B5EF4-FFF2-40B4-BE49-F238E27FC236}">
                <a16:creationId xmlns:a16="http://schemas.microsoft.com/office/drawing/2014/main" id="{B316E2CE-923A-B3D6-F5C4-81E5D0520D95}"/>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L’enquête publique</a:t>
            </a:r>
            <a:endParaRPr lang="fr-FR" dirty="0"/>
          </a:p>
        </p:txBody>
      </p:sp>
      <p:pic>
        <p:nvPicPr>
          <p:cNvPr id="6" name="Image 5">
            <a:extLst>
              <a:ext uri="{FF2B5EF4-FFF2-40B4-BE49-F238E27FC236}">
                <a16:creationId xmlns:a16="http://schemas.microsoft.com/office/drawing/2014/main" id="{D84BC6ED-16CA-775F-5304-024027D3CD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pic>
        <p:nvPicPr>
          <p:cNvPr id="4" name="Image 3">
            <a:extLst>
              <a:ext uri="{FF2B5EF4-FFF2-40B4-BE49-F238E27FC236}">
                <a16:creationId xmlns:a16="http://schemas.microsoft.com/office/drawing/2014/main" id="{F9992CC5-95CB-D7CF-6DB1-21B9062E93DE}"/>
              </a:ext>
            </a:extLst>
          </p:cNvPr>
          <p:cNvPicPr>
            <a:picLocks noChangeAspect="1"/>
          </p:cNvPicPr>
          <p:nvPr/>
        </p:nvPicPr>
        <p:blipFill>
          <a:blip r:embed="rId4"/>
          <a:srcRect t="15585" b="11111"/>
          <a:stretch>
            <a:fillRect/>
          </a:stretch>
        </p:blipFill>
        <p:spPr>
          <a:xfrm>
            <a:off x="539208" y="1038003"/>
            <a:ext cx="9879209" cy="5121059"/>
          </a:xfrm>
          <a:prstGeom prst="rect">
            <a:avLst/>
          </a:prstGeom>
        </p:spPr>
      </p:pic>
    </p:spTree>
    <p:extLst>
      <p:ext uri="{BB962C8B-B14F-4D97-AF65-F5344CB8AC3E}">
        <p14:creationId xmlns:p14="http://schemas.microsoft.com/office/powerpoint/2010/main" val="83858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2E93-111F-A170-B875-89854BBB088E}"/>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609DED6-8C9D-0A3A-D4B2-FB12878C701D}"/>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3053597D-53A1-0BC1-983E-8C6A8D4C720E}"/>
              </a:ext>
            </a:extLst>
          </p:cNvPr>
          <p:cNvSpPr>
            <a:spLocks noGrp="1"/>
          </p:cNvSpPr>
          <p:nvPr>
            <p:ph type="sldNum" sz="quarter" idx="12"/>
          </p:nvPr>
        </p:nvSpPr>
        <p:spPr/>
        <p:txBody>
          <a:bodyPr/>
          <a:lstStyle/>
          <a:p>
            <a:fld id="{5EA29875-719B-4A39-A51C-7BDD87443D68}" type="slidenum">
              <a:rPr lang="en-US" smtClean="0"/>
              <a:pPr/>
              <a:t>7</a:t>
            </a:fld>
            <a:endParaRPr lang="en-US"/>
          </a:p>
        </p:txBody>
      </p:sp>
      <p:sp>
        <p:nvSpPr>
          <p:cNvPr id="5" name="Titre 4">
            <a:extLst>
              <a:ext uri="{FF2B5EF4-FFF2-40B4-BE49-F238E27FC236}">
                <a16:creationId xmlns:a16="http://schemas.microsoft.com/office/drawing/2014/main" id="{42E6602C-25E2-66FD-5166-71B72BE477F8}"/>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L’évolution du PLUi pour l’approbation</a:t>
            </a:r>
            <a:endParaRPr lang="fr-FR" dirty="0"/>
          </a:p>
        </p:txBody>
      </p:sp>
      <p:pic>
        <p:nvPicPr>
          <p:cNvPr id="6" name="Image 5">
            <a:extLst>
              <a:ext uri="{FF2B5EF4-FFF2-40B4-BE49-F238E27FC236}">
                <a16:creationId xmlns:a16="http://schemas.microsoft.com/office/drawing/2014/main" id="{7FF1857D-0D41-3F78-6F7A-07A2AE70B8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pic>
        <p:nvPicPr>
          <p:cNvPr id="4" name="Image 3">
            <a:extLst>
              <a:ext uri="{FF2B5EF4-FFF2-40B4-BE49-F238E27FC236}">
                <a16:creationId xmlns:a16="http://schemas.microsoft.com/office/drawing/2014/main" id="{2B478054-987D-038B-4E6E-9F472648D79F}"/>
              </a:ext>
            </a:extLst>
          </p:cNvPr>
          <p:cNvPicPr>
            <a:picLocks noChangeAspect="1"/>
          </p:cNvPicPr>
          <p:nvPr/>
        </p:nvPicPr>
        <p:blipFill>
          <a:blip r:embed="rId4">
            <a:extLst>
              <a:ext uri="{28A0092B-C50C-407E-A947-70E740481C1C}">
                <a14:useLocalDpi xmlns:a14="http://schemas.microsoft.com/office/drawing/2010/main" val="0"/>
              </a:ext>
            </a:extLst>
          </a:blip>
          <a:srcRect l="11848" t="15280" r="11152" b="14053"/>
          <a:stretch>
            <a:fillRect/>
          </a:stretch>
        </p:blipFill>
        <p:spPr>
          <a:xfrm>
            <a:off x="5602261" y="2068315"/>
            <a:ext cx="5333860" cy="3028951"/>
          </a:xfrm>
          <a:prstGeom prst="rect">
            <a:avLst/>
          </a:prstGeom>
        </p:spPr>
      </p:pic>
      <p:sp>
        <p:nvSpPr>
          <p:cNvPr id="7" name="ZoneTexte 6">
            <a:extLst>
              <a:ext uri="{FF2B5EF4-FFF2-40B4-BE49-F238E27FC236}">
                <a16:creationId xmlns:a16="http://schemas.microsoft.com/office/drawing/2014/main" id="{AB51F7D0-2426-A8F0-7588-07A1EE0FFDD1}"/>
              </a:ext>
            </a:extLst>
          </p:cNvPr>
          <p:cNvSpPr txBox="1"/>
          <p:nvPr/>
        </p:nvSpPr>
        <p:spPr>
          <a:xfrm>
            <a:off x="9090817" y="5088397"/>
            <a:ext cx="2809875" cy="430887"/>
          </a:xfrm>
          <a:prstGeom prst="rect">
            <a:avLst/>
          </a:prstGeom>
          <a:noFill/>
        </p:spPr>
        <p:txBody>
          <a:bodyPr wrap="square" rtlCol="0">
            <a:spAutoFit/>
          </a:bodyPr>
          <a:lstStyle/>
          <a:p>
            <a:pPr algn="ctr"/>
            <a:r>
              <a:rPr lang="fr-FR" sz="1100" b="1" dirty="0">
                <a:latin typeface="DejaVu Sans Condensed" panose="020B0606030804020204" pitchFamily="34" charset="0"/>
                <a:ea typeface="DejaVu Sans Condensed" panose="020B0606030804020204" pitchFamily="34" charset="0"/>
                <a:cs typeface="DejaVu Sans Condensed" panose="020B0606030804020204" pitchFamily="34" charset="0"/>
              </a:rPr>
              <a:t>En vue de</a:t>
            </a:r>
          </a:p>
          <a:p>
            <a:pPr algn="ctr"/>
            <a:r>
              <a:rPr lang="fr-FR" sz="1100" b="1" dirty="0">
                <a:latin typeface="DejaVu Sans Condensed" panose="020B0606030804020204" pitchFamily="34" charset="0"/>
                <a:ea typeface="DejaVu Sans Condensed" panose="020B0606030804020204" pitchFamily="34" charset="0"/>
                <a:cs typeface="DejaVu Sans Condensed" panose="020B0606030804020204" pitchFamily="34" charset="0"/>
              </a:rPr>
              <a:t>l’approbation</a:t>
            </a:r>
          </a:p>
        </p:txBody>
      </p:sp>
      <p:sp>
        <p:nvSpPr>
          <p:cNvPr id="8" name="ZoneTexte 7">
            <a:extLst>
              <a:ext uri="{FF2B5EF4-FFF2-40B4-BE49-F238E27FC236}">
                <a16:creationId xmlns:a16="http://schemas.microsoft.com/office/drawing/2014/main" id="{4A6C212D-051C-2C41-303F-5929E94CE76F}"/>
              </a:ext>
            </a:extLst>
          </p:cNvPr>
          <p:cNvSpPr txBox="1"/>
          <p:nvPr/>
        </p:nvSpPr>
        <p:spPr>
          <a:xfrm>
            <a:off x="4637689" y="5173035"/>
            <a:ext cx="2809875" cy="261610"/>
          </a:xfrm>
          <a:prstGeom prst="rect">
            <a:avLst/>
          </a:prstGeom>
          <a:noFill/>
        </p:spPr>
        <p:txBody>
          <a:bodyPr wrap="square" rtlCol="0">
            <a:spAutoFit/>
          </a:bodyPr>
          <a:lstStyle/>
          <a:p>
            <a:pPr algn="ctr"/>
            <a:r>
              <a:rPr lang="fr-FR" sz="1100" b="1" dirty="0">
                <a:latin typeface="DejaVu Sans Condensed" panose="020B0606030804020204" pitchFamily="34" charset="0"/>
                <a:ea typeface="DejaVu Sans Condensed" panose="020B0606030804020204" pitchFamily="34" charset="0"/>
                <a:cs typeface="DejaVu Sans Condensed" panose="020B0606030804020204" pitchFamily="34" charset="0"/>
              </a:rPr>
              <a:t>Arrêt</a:t>
            </a:r>
          </a:p>
        </p:txBody>
      </p:sp>
      <p:sp>
        <p:nvSpPr>
          <p:cNvPr id="9" name="ZoneTexte 8">
            <a:extLst>
              <a:ext uri="{FF2B5EF4-FFF2-40B4-BE49-F238E27FC236}">
                <a16:creationId xmlns:a16="http://schemas.microsoft.com/office/drawing/2014/main" id="{85CF1056-5F47-36B6-18CF-1A2C84ECF04F}"/>
              </a:ext>
            </a:extLst>
          </p:cNvPr>
          <p:cNvSpPr txBox="1"/>
          <p:nvPr/>
        </p:nvSpPr>
        <p:spPr>
          <a:xfrm>
            <a:off x="5473674" y="2935747"/>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A</a:t>
            </a:r>
          </a:p>
        </p:txBody>
      </p:sp>
      <p:sp>
        <p:nvSpPr>
          <p:cNvPr id="10" name="ZoneTexte 9">
            <a:extLst>
              <a:ext uri="{FF2B5EF4-FFF2-40B4-BE49-F238E27FC236}">
                <a16:creationId xmlns:a16="http://schemas.microsoft.com/office/drawing/2014/main" id="{B4701244-C93E-FAF2-4392-BC45F32B05A0}"/>
              </a:ext>
            </a:extLst>
          </p:cNvPr>
          <p:cNvSpPr txBox="1"/>
          <p:nvPr/>
        </p:nvSpPr>
        <p:spPr>
          <a:xfrm>
            <a:off x="5473674" y="4064789"/>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AU</a:t>
            </a:r>
          </a:p>
        </p:txBody>
      </p:sp>
      <p:sp>
        <p:nvSpPr>
          <p:cNvPr id="11" name="ZoneTexte 10">
            <a:extLst>
              <a:ext uri="{FF2B5EF4-FFF2-40B4-BE49-F238E27FC236}">
                <a16:creationId xmlns:a16="http://schemas.microsoft.com/office/drawing/2014/main" id="{615876C9-6B01-7B28-D608-6F84EE4FF432}"/>
              </a:ext>
            </a:extLst>
          </p:cNvPr>
          <p:cNvSpPr txBox="1"/>
          <p:nvPr/>
        </p:nvSpPr>
        <p:spPr>
          <a:xfrm>
            <a:off x="5473674" y="4321965"/>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U</a:t>
            </a:r>
          </a:p>
        </p:txBody>
      </p:sp>
      <p:sp>
        <p:nvSpPr>
          <p:cNvPr id="12" name="ZoneTexte 11">
            <a:extLst>
              <a:ext uri="{FF2B5EF4-FFF2-40B4-BE49-F238E27FC236}">
                <a16:creationId xmlns:a16="http://schemas.microsoft.com/office/drawing/2014/main" id="{D81F37C2-8414-193E-C7C1-178BD2615CA2}"/>
              </a:ext>
            </a:extLst>
          </p:cNvPr>
          <p:cNvSpPr txBox="1"/>
          <p:nvPr/>
        </p:nvSpPr>
        <p:spPr>
          <a:xfrm>
            <a:off x="5473674" y="4705181"/>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N</a:t>
            </a:r>
          </a:p>
        </p:txBody>
      </p:sp>
      <p:sp>
        <p:nvSpPr>
          <p:cNvPr id="13" name="ZoneTexte 12">
            <a:extLst>
              <a:ext uri="{FF2B5EF4-FFF2-40B4-BE49-F238E27FC236}">
                <a16:creationId xmlns:a16="http://schemas.microsoft.com/office/drawing/2014/main" id="{928906E4-0EBC-5D82-DEB4-73141AF1F1D5}"/>
              </a:ext>
            </a:extLst>
          </p:cNvPr>
          <p:cNvSpPr txBox="1"/>
          <p:nvPr/>
        </p:nvSpPr>
        <p:spPr>
          <a:xfrm>
            <a:off x="10645608" y="2329925"/>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A</a:t>
            </a:r>
          </a:p>
        </p:txBody>
      </p:sp>
      <p:sp>
        <p:nvSpPr>
          <p:cNvPr id="14" name="ZoneTexte 13">
            <a:extLst>
              <a:ext uri="{FF2B5EF4-FFF2-40B4-BE49-F238E27FC236}">
                <a16:creationId xmlns:a16="http://schemas.microsoft.com/office/drawing/2014/main" id="{CD4D31C7-4855-C29C-9B2F-396D2C26CDAB}"/>
              </a:ext>
            </a:extLst>
          </p:cNvPr>
          <p:cNvSpPr txBox="1"/>
          <p:nvPr/>
        </p:nvSpPr>
        <p:spPr>
          <a:xfrm>
            <a:off x="10645608" y="2635048"/>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AU</a:t>
            </a:r>
          </a:p>
        </p:txBody>
      </p:sp>
      <p:sp>
        <p:nvSpPr>
          <p:cNvPr id="15" name="ZoneTexte 14">
            <a:extLst>
              <a:ext uri="{FF2B5EF4-FFF2-40B4-BE49-F238E27FC236}">
                <a16:creationId xmlns:a16="http://schemas.microsoft.com/office/drawing/2014/main" id="{F2FBB4F3-D1AD-4B2F-6CDC-52BDDE5B3F8B}"/>
              </a:ext>
            </a:extLst>
          </p:cNvPr>
          <p:cNvSpPr txBox="1"/>
          <p:nvPr/>
        </p:nvSpPr>
        <p:spPr>
          <a:xfrm>
            <a:off x="10645608" y="2892224"/>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U</a:t>
            </a:r>
          </a:p>
        </p:txBody>
      </p:sp>
      <p:sp>
        <p:nvSpPr>
          <p:cNvPr id="16" name="ZoneTexte 15">
            <a:extLst>
              <a:ext uri="{FF2B5EF4-FFF2-40B4-BE49-F238E27FC236}">
                <a16:creationId xmlns:a16="http://schemas.microsoft.com/office/drawing/2014/main" id="{D42D4AA5-BACE-68EC-525D-77F9E8B97A77}"/>
              </a:ext>
            </a:extLst>
          </p:cNvPr>
          <p:cNvSpPr txBox="1"/>
          <p:nvPr/>
        </p:nvSpPr>
        <p:spPr>
          <a:xfrm>
            <a:off x="10645608" y="3913621"/>
            <a:ext cx="419100" cy="261610"/>
          </a:xfrm>
          <a:prstGeom prst="rect">
            <a:avLst/>
          </a:prstGeom>
          <a:noFill/>
        </p:spPr>
        <p:txBody>
          <a:bodyPr wrap="square" rtlCol="0">
            <a:spAutoFit/>
          </a:bodyPr>
          <a:lstStyle/>
          <a:p>
            <a:pPr algn="ctr"/>
            <a:r>
              <a:rPr lang="fr-FR" sz="1100" dirty="0">
                <a:latin typeface="DejaVu Sans Condensed" panose="020B0606030804020204" pitchFamily="34" charset="0"/>
                <a:ea typeface="DejaVu Sans Condensed" panose="020B0606030804020204" pitchFamily="34" charset="0"/>
                <a:cs typeface="DejaVu Sans Condensed" panose="020B0606030804020204" pitchFamily="34" charset="0"/>
              </a:rPr>
              <a:t>N</a:t>
            </a:r>
          </a:p>
        </p:txBody>
      </p:sp>
      <p:sp>
        <p:nvSpPr>
          <p:cNvPr id="17" name="ZoneTexte 16">
            <a:extLst>
              <a:ext uri="{FF2B5EF4-FFF2-40B4-BE49-F238E27FC236}">
                <a16:creationId xmlns:a16="http://schemas.microsoft.com/office/drawing/2014/main" id="{830865B9-BD27-3545-9E39-FC1440A4CFB5}"/>
              </a:ext>
            </a:extLst>
          </p:cNvPr>
          <p:cNvSpPr txBox="1"/>
          <p:nvPr/>
        </p:nvSpPr>
        <p:spPr>
          <a:xfrm>
            <a:off x="6042627" y="1791316"/>
            <a:ext cx="4453128" cy="276999"/>
          </a:xfrm>
          <a:prstGeom prst="rect">
            <a:avLst/>
          </a:prstGeom>
          <a:noFill/>
        </p:spPr>
        <p:txBody>
          <a:bodyPr wrap="square" rtlCol="0">
            <a:spAutoFit/>
          </a:bodyPr>
          <a:lstStyle/>
          <a:p>
            <a:pPr algn="ctr"/>
            <a:r>
              <a:rPr lang="fr-FR" sz="1200" b="1" dirty="0">
                <a:latin typeface="DejaVu Sans Condensed" panose="020B0606030804020204" pitchFamily="34" charset="0"/>
                <a:ea typeface="DejaVu Sans Condensed" panose="020B0606030804020204" pitchFamily="34" charset="0"/>
                <a:cs typeface="DejaVu Sans Condensed" panose="020B0606030804020204" pitchFamily="34" charset="0"/>
              </a:rPr>
              <a:t>Synthèse des surfaces modifiées depuis l’ARR 1</a:t>
            </a:r>
          </a:p>
        </p:txBody>
      </p:sp>
      <p:sp>
        <p:nvSpPr>
          <p:cNvPr id="18" name="Rectangle 17">
            <a:extLst>
              <a:ext uri="{FF2B5EF4-FFF2-40B4-BE49-F238E27FC236}">
                <a16:creationId xmlns:a16="http://schemas.microsoft.com/office/drawing/2014/main" id="{3DEDA37C-E8A9-3525-05C4-F11E40AF66D9}"/>
              </a:ext>
            </a:extLst>
          </p:cNvPr>
          <p:cNvSpPr/>
          <p:nvPr/>
        </p:nvSpPr>
        <p:spPr>
          <a:xfrm>
            <a:off x="5273459" y="1617974"/>
            <a:ext cx="6003404" cy="406908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1" name="ZoneTexte 20">
            <a:extLst>
              <a:ext uri="{FF2B5EF4-FFF2-40B4-BE49-F238E27FC236}">
                <a16:creationId xmlns:a16="http://schemas.microsoft.com/office/drawing/2014/main" id="{D7AB0D9F-0EBB-A152-2D0E-C629C5560899}"/>
              </a:ext>
            </a:extLst>
          </p:cNvPr>
          <p:cNvSpPr txBox="1"/>
          <p:nvPr/>
        </p:nvSpPr>
        <p:spPr>
          <a:xfrm>
            <a:off x="520626" y="1617974"/>
            <a:ext cx="4412092" cy="4493538"/>
          </a:xfrm>
          <a:prstGeom prst="rect">
            <a:avLst/>
          </a:prstGeom>
          <a:noFill/>
          <a:ln w="12700">
            <a:noFill/>
          </a:ln>
        </p:spPr>
        <p:txBody>
          <a:bodyPr wrap="square">
            <a:spAutoFit/>
          </a:bodyPr>
          <a:lstStyle/>
          <a:p>
            <a:pPr marL="63500" algn="just">
              <a:buClrTx/>
            </a:pPr>
            <a:r>
              <a:rPr lang="fr-FR" b="1" u="sng" dirty="0">
                <a:solidFill>
                  <a:srgbClr val="585859"/>
                </a:solidFill>
              </a:rPr>
              <a:t>Les principales évolutions</a:t>
            </a:r>
          </a:p>
          <a:p>
            <a:pPr marL="63500" algn="just">
              <a:buClrTx/>
            </a:pPr>
            <a:endParaRPr lang="fr-FR" sz="1600" dirty="0">
              <a:solidFill>
                <a:srgbClr val="585859"/>
              </a:solidFill>
            </a:endParaRPr>
          </a:p>
          <a:p>
            <a:pPr marL="893763" lvl="1" indent="-342900" algn="just">
              <a:spcBef>
                <a:spcPts val="600"/>
              </a:spcBef>
              <a:buClr>
                <a:srgbClr val="F9B233"/>
              </a:buClr>
              <a:buFont typeface="Wingdings" panose="05000000000000000000" pitchFamily="2" charset="2"/>
              <a:buChar char="ü"/>
            </a:pPr>
            <a:r>
              <a:rPr lang="fr-FR" sz="1600" b="1" dirty="0"/>
              <a:t>Le plateau de Gergovie est reclassé en zone N remplaçant une zone A</a:t>
            </a:r>
          </a:p>
          <a:p>
            <a:pPr marL="893763" lvl="1" indent="-342900" algn="just">
              <a:spcBef>
                <a:spcPts val="600"/>
              </a:spcBef>
              <a:buClr>
                <a:srgbClr val="F9B233"/>
              </a:buClr>
              <a:buFont typeface="Wingdings" panose="05000000000000000000" pitchFamily="2" charset="2"/>
              <a:buChar char="ü"/>
            </a:pPr>
            <a:r>
              <a:rPr lang="fr-FR" sz="1600" b="1" dirty="0"/>
              <a:t>Les pelouses sèches à Chanonat sont reclassées en zone N remplaçant une zone A</a:t>
            </a:r>
          </a:p>
          <a:p>
            <a:pPr marL="893763" lvl="1" indent="-342900" algn="just">
              <a:spcBef>
                <a:spcPts val="600"/>
              </a:spcBef>
              <a:buClr>
                <a:srgbClr val="F9B233"/>
              </a:buClr>
              <a:buFont typeface="Wingdings" panose="05000000000000000000" pitchFamily="2" charset="2"/>
              <a:buChar char="ü"/>
            </a:pPr>
            <a:r>
              <a:rPr lang="fr-FR" sz="1600" b="1" dirty="0"/>
              <a:t>Le reclassement des secteurs N à vocation exclusive agricole en zone A</a:t>
            </a:r>
          </a:p>
          <a:p>
            <a:pPr marL="893763" lvl="1" indent="-342900" algn="just">
              <a:spcBef>
                <a:spcPts val="600"/>
              </a:spcBef>
              <a:buClr>
                <a:srgbClr val="F9B233"/>
              </a:buClr>
              <a:buFont typeface="Wingdings" panose="05000000000000000000" pitchFamily="2" charset="2"/>
              <a:buChar char="ü"/>
            </a:pPr>
            <a:r>
              <a:rPr lang="fr-FR" sz="1600" b="1" dirty="0"/>
              <a:t>Les campings initialement en Ut deviennent Nt</a:t>
            </a:r>
          </a:p>
          <a:p>
            <a:pPr marL="893763" lvl="1" indent="-342900" algn="just">
              <a:spcBef>
                <a:spcPts val="600"/>
              </a:spcBef>
              <a:buClr>
                <a:srgbClr val="F9B233"/>
              </a:buClr>
              <a:buFont typeface="Wingdings" panose="05000000000000000000" pitchFamily="2" charset="2"/>
              <a:buChar char="ü"/>
            </a:pPr>
            <a:r>
              <a:rPr lang="fr-FR" sz="1600" b="1" dirty="0"/>
              <a:t>Les OAP supprimées migrent vers les zones A et N</a:t>
            </a:r>
          </a:p>
          <a:p>
            <a:pPr marL="1035050" lvl="1" indent="-285750" algn="just">
              <a:lnSpc>
                <a:spcPct val="100000"/>
              </a:lnSpc>
              <a:spcBef>
                <a:spcPts val="600"/>
              </a:spcBef>
              <a:buClr>
                <a:srgbClr val="F9B233"/>
              </a:buClr>
              <a:buFont typeface="Wingdings" panose="05000000000000000000" pitchFamily="2" charset="2"/>
              <a:buChar char="ü"/>
            </a:pPr>
            <a:endParaRPr lang="fr-FR" sz="1400" dirty="0">
              <a:sym typeface="Wingdings" panose="05000000000000000000" pitchFamily="2" charset="2"/>
            </a:endParaRPr>
          </a:p>
        </p:txBody>
      </p:sp>
    </p:spTree>
    <p:extLst>
      <p:ext uri="{BB962C8B-B14F-4D97-AF65-F5344CB8AC3E}">
        <p14:creationId xmlns:p14="http://schemas.microsoft.com/office/powerpoint/2010/main" val="193244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EAB6-2D99-7A6B-6F82-391759C9E697}"/>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3EB655B-BCEC-AC75-C952-C6DE49F149DB}"/>
              </a:ext>
            </a:extLst>
          </p:cNvPr>
          <p:cNvSpPr>
            <a:spLocks noGrp="1"/>
          </p:cNvSpPr>
          <p:nvPr>
            <p:ph type="ftr" sz="quarter" idx="11"/>
          </p:nvPr>
        </p:nvSpPr>
        <p:spPr/>
        <p:txBody>
          <a:bodyPr/>
          <a:lstStyle/>
          <a:p>
            <a:r>
              <a:rPr lang="en-US"/>
              <a:t>MOND'ARVERNE COMMUNAUTE</a:t>
            </a:r>
          </a:p>
        </p:txBody>
      </p:sp>
      <p:sp>
        <p:nvSpPr>
          <p:cNvPr id="5" name="Espace réservé du numéro de diapositive 4">
            <a:extLst>
              <a:ext uri="{FF2B5EF4-FFF2-40B4-BE49-F238E27FC236}">
                <a16:creationId xmlns:a16="http://schemas.microsoft.com/office/drawing/2014/main" id="{49FD7535-57CA-CA15-50B4-891BEF01C031}"/>
              </a:ext>
            </a:extLst>
          </p:cNvPr>
          <p:cNvSpPr>
            <a:spLocks noGrp="1"/>
          </p:cNvSpPr>
          <p:nvPr>
            <p:ph type="sldNum" sz="quarter" idx="12"/>
          </p:nvPr>
        </p:nvSpPr>
        <p:spPr/>
        <p:txBody>
          <a:bodyPr/>
          <a:lstStyle/>
          <a:p>
            <a:fld id="{5EA29875-719B-4A39-A51C-7BDD87443D68}" type="slidenum">
              <a:rPr lang="en-US" smtClean="0"/>
              <a:pPr/>
              <a:t>8</a:t>
            </a:fld>
            <a:endParaRPr lang="en-US"/>
          </a:p>
        </p:txBody>
      </p:sp>
      <p:sp>
        <p:nvSpPr>
          <p:cNvPr id="7" name="Espace réservé du contenu 6">
            <a:extLst>
              <a:ext uri="{FF2B5EF4-FFF2-40B4-BE49-F238E27FC236}">
                <a16:creationId xmlns:a16="http://schemas.microsoft.com/office/drawing/2014/main" id="{B71DD28A-69C8-17D3-816F-D0DB533B38DE}"/>
              </a:ext>
            </a:extLst>
          </p:cNvPr>
          <p:cNvSpPr>
            <a:spLocks noGrp="1"/>
          </p:cNvSpPr>
          <p:nvPr>
            <p:ph sz="quarter" idx="29"/>
          </p:nvPr>
        </p:nvSpPr>
        <p:spPr>
          <a:xfrm>
            <a:off x="540000" y="1463581"/>
            <a:ext cx="11113838" cy="4370427"/>
          </a:xfrm>
        </p:spPr>
        <p:txBody>
          <a:bodyPr wrap="square">
            <a:spAutoFit/>
          </a:bodyPr>
          <a:lstStyle/>
          <a:p>
            <a:pPr marL="0" lvl="1" indent="0" algn="just">
              <a:lnSpc>
                <a:spcPct val="100000"/>
              </a:lnSpc>
              <a:spcBef>
                <a:spcPts val="0"/>
              </a:spcBef>
              <a:buNone/>
              <a:defRPr/>
            </a:pPr>
            <a:r>
              <a:rPr lang="fr-FR" sz="2000" kern="0" dirty="0">
                <a:solidFill>
                  <a:srgbClr val="585859"/>
                </a:solidFill>
                <a:cs typeface="Arial"/>
              </a:rPr>
              <a:t>Les observations et réserves ont été regroupées par thématiques pour acter </a:t>
            </a:r>
            <a:r>
              <a:rPr lang="fr-FR" sz="2400" kern="0" dirty="0">
                <a:solidFill>
                  <a:srgbClr val="585859"/>
                </a:solidFill>
                <a:cs typeface="Arial"/>
              </a:rPr>
              <a:t>des </a:t>
            </a:r>
            <a:r>
              <a:rPr lang="fr-FR" sz="2400" b="1" kern="0" dirty="0">
                <a:solidFill>
                  <a:srgbClr val="F9B233"/>
                </a:solidFill>
                <a:cs typeface="Arial"/>
              </a:rPr>
              <a:t>positions intercommunales de principe</a:t>
            </a:r>
            <a:r>
              <a:rPr lang="fr-FR" sz="2400" b="1" kern="0" dirty="0">
                <a:solidFill>
                  <a:srgbClr val="585859"/>
                </a:solidFill>
                <a:cs typeface="Arial"/>
              </a:rPr>
              <a:t> </a:t>
            </a:r>
            <a:r>
              <a:rPr lang="fr-FR" sz="2400" kern="0" dirty="0">
                <a:solidFill>
                  <a:srgbClr val="585859"/>
                </a:solidFill>
                <a:cs typeface="Arial"/>
              </a:rPr>
              <a:t>en prenant en compte les </a:t>
            </a:r>
            <a:r>
              <a:rPr lang="fr-FR" sz="2400" b="1" kern="0" dirty="0">
                <a:solidFill>
                  <a:srgbClr val="585859"/>
                </a:solidFill>
                <a:cs typeface="Arial"/>
              </a:rPr>
              <a:t>choix du PADD </a:t>
            </a:r>
            <a:r>
              <a:rPr lang="fr-FR" sz="2400" kern="0" dirty="0">
                <a:solidFill>
                  <a:srgbClr val="585859"/>
                </a:solidFill>
                <a:cs typeface="Arial"/>
              </a:rPr>
              <a:t>(projet intercommunal), les </a:t>
            </a:r>
            <a:r>
              <a:rPr lang="fr-FR" sz="2400" b="1" kern="0" dirty="0">
                <a:solidFill>
                  <a:srgbClr val="585859"/>
                </a:solidFill>
                <a:cs typeface="Arial"/>
              </a:rPr>
              <a:t>impératifs légaux </a:t>
            </a:r>
            <a:r>
              <a:rPr lang="fr-FR" sz="2400" kern="0" dirty="0">
                <a:solidFill>
                  <a:srgbClr val="585859"/>
                </a:solidFill>
                <a:cs typeface="Arial"/>
              </a:rPr>
              <a:t>et la </a:t>
            </a:r>
            <a:r>
              <a:rPr lang="fr-FR" sz="2400" b="1" kern="0" dirty="0">
                <a:solidFill>
                  <a:srgbClr val="585859"/>
                </a:solidFill>
                <a:cs typeface="Arial"/>
              </a:rPr>
              <a:t>sécurité juridique du PLUi.</a:t>
            </a:r>
          </a:p>
          <a:p>
            <a:pPr marL="0" lvl="1" indent="0" algn="just">
              <a:lnSpc>
                <a:spcPct val="100000"/>
              </a:lnSpc>
              <a:spcBef>
                <a:spcPts val="0"/>
              </a:spcBef>
              <a:buNone/>
              <a:defRPr/>
            </a:pPr>
            <a:endParaRPr lang="fr-FR" sz="2400" b="1" kern="0" dirty="0">
              <a:solidFill>
                <a:srgbClr val="585859"/>
              </a:solidFill>
              <a:cs typeface="Arial"/>
            </a:endParaRPr>
          </a:p>
          <a:p>
            <a:pPr marL="0" lvl="1" indent="0" algn="just">
              <a:lnSpc>
                <a:spcPct val="100000"/>
              </a:lnSpc>
              <a:spcBef>
                <a:spcPts val="0"/>
              </a:spcBef>
              <a:buNone/>
              <a:defRPr/>
            </a:pPr>
            <a:r>
              <a:rPr lang="fr-FR" sz="2400" kern="0" dirty="0">
                <a:solidFill>
                  <a:srgbClr val="585859"/>
                </a:solidFill>
                <a:cs typeface="Arial"/>
              </a:rPr>
              <a:t>Les observations et réserves portant sur des </a:t>
            </a:r>
            <a:r>
              <a:rPr lang="fr-FR" sz="2400" b="1" kern="0" dirty="0">
                <a:solidFill>
                  <a:srgbClr val="F9B233"/>
                </a:solidFill>
                <a:cs typeface="Arial"/>
              </a:rPr>
              <a:t>secteurs ciblés </a:t>
            </a:r>
            <a:r>
              <a:rPr lang="fr-FR" sz="2400" kern="0" dirty="0">
                <a:solidFill>
                  <a:srgbClr val="585859"/>
                </a:solidFill>
                <a:cs typeface="Arial"/>
              </a:rPr>
              <a:t>(OAP, STECAL, …) ont été classées selon 3 positionnements possibles :</a:t>
            </a:r>
          </a:p>
          <a:p>
            <a:pPr marL="0" lvl="1" indent="0" algn="just">
              <a:lnSpc>
                <a:spcPct val="100000"/>
              </a:lnSpc>
              <a:spcBef>
                <a:spcPts val="0"/>
              </a:spcBef>
              <a:buNone/>
              <a:defRPr/>
            </a:pPr>
            <a:endParaRPr lang="fr-FR" sz="2400" kern="0" dirty="0">
              <a:solidFill>
                <a:srgbClr val="585859"/>
              </a:solidFill>
              <a:cs typeface="Arial"/>
            </a:endParaRPr>
          </a:p>
          <a:p>
            <a:pPr marL="524125" lvl="2" indent="-342900" algn="just">
              <a:lnSpc>
                <a:spcPct val="100000"/>
              </a:lnSpc>
              <a:spcBef>
                <a:spcPts val="0"/>
              </a:spcBef>
              <a:buFont typeface="Wingdings" panose="05000000000000000000" pitchFamily="2" charset="2"/>
              <a:buChar char="ü"/>
              <a:defRPr/>
            </a:pPr>
            <a:r>
              <a:rPr lang="fr-FR" sz="2400" b="1" kern="0" dirty="0">
                <a:solidFill>
                  <a:srgbClr val="585859"/>
                </a:solidFill>
                <a:cs typeface="Arial"/>
              </a:rPr>
              <a:t>Suppression des secteurs problématiques</a:t>
            </a:r>
            <a:r>
              <a:rPr lang="fr-FR" sz="2400" kern="0" dirty="0">
                <a:solidFill>
                  <a:srgbClr val="585859"/>
                </a:solidFill>
                <a:cs typeface="Arial"/>
              </a:rPr>
              <a:t>, mise en place d’un nouveau zonage</a:t>
            </a:r>
          </a:p>
          <a:p>
            <a:pPr marL="524125" lvl="2" indent="-342900" algn="just">
              <a:lnSpc>
                <a:spcPct val="100000"/>
              </a:lnSpc>
              <a:spcBef>
                <a:spcPts val="0"/>
              </a:spcBef>
              <a:buFont typeface="Wingdings" panose="05000000000000000000" pitchFamily="2" charset="2"/>
              <a:buChar char="ü"/>
              <a:defRPr/>
            </a:pPr>
            <a:r>
              <a:rPr lang="fr-FR" sz="2400" b="1" kern="0" dirty="0">
                <a:solidFill>
                  <a:srgbClr val="585859"/>
                </a:solidFill>
                <a:cs typeface="Arial"/>
              </a:rPr>
              <a:t>Modification et / ou adaptation </a:t>
            </a:r>
            <a:r>
              <a:rPr lang="fr-FR" sz="2400" kern="0" dirty="0">
                <a:solidFill>
                  <a:srgbClr val="585859"/>
                </a:solidFill>
                <a:cs typeface="Arial"/>
              </a:rPr>
              <a:t>des secteurs</a:t>
            </a:r>
          </a:p>
          <a:p>
            <a:pPr marL="524125" lvl="2" indent="-342900" algn="just">
              <a:lnSpc>
                <a:spcPct val="100000"/>
              </a:lnSpc>
              <a:spcBef>
                <a:spcPts val="0"/>
              </a:spcBef>
              <a:buFont typeface="Wingdings" panose="05000000000000000000" pitchFamily="2" charset="2"/>
              <a:buChar char="ü"/>
              <a:defRPr/>
            </a:pPr>
            <a:r>
              <a:rPr lang="fr-FR" sz="2400" b="1" kern="0" dirty="0">
                <a:solidFill>
                  <a:srgbClr val="585859"/>
                </a:solidFill>
                <a:cs typeface="Arial"/>
              </a:rPr>
              <a:t>Précisions apportées </a:t>
            </a:r>
            <a:r>
              <a:rPr lang="fr-FR" sz="2400" kern="0" dirty="0">
                <a:solidFill>
                  <a:srgbClr val="585859"/>
                </a:solidFill>
                <a:cs typeface="Arial"/>
              </a:rPr>
              <a:t>pour le maintien des secteurs</a:t>
            </a:r>
          </a:p>
          <a:p>
            <a:pPr marL="0" lvl="1" indent="0" algn="l">
              <a:lnSpc>
                <a:spcPct val="100000"/>
              </a:lnSpc>
              <a:spcBef>
                <a:spcPts val="0"/>
              </a:spcBef>
              <a:buNone/>
              <a:defRPr/>
            </a:pPr>
            <a:endParaRPr kumimoji="0" lang="fr-FR" sz="2000" b="1" i="0" u="none" strike="noStrike" kern="0" cap="none" spc="0" normalizeH="0" baseline="0" noProof="0" dirty="0">
              <a:ln>
                <a:noFill/>
              </a:ln>
              <a:solidFill>
                <a:srgbClr val="585859"/>
              </a:solidFill>
              <a:effectLst/>
              <a:uLnTx/>
              <a:uFillTx/>
              <a:latin typeface="Arial" panose="020B0604020202020204"/>
              <a:ea typeface="+mn-ea"/>
              <a:cs typeface="Arial"/>
              <a:sym typeface="Arial"/>
            </a:endParaRPr>
          </a:p>
        </p:txBody>
      </p:sp>
      <p:sp>
        <p:nvSpPr>
          <p:cNvPr id="6" name="Titre 5">
            <a:extLst>
              <a:ext uri="{FF2B5EF4-FFF2-40B4-BE49-F238E27FC236}">
                <a16:creationId xmlns:a16="http://schemas.microsoft.com/office/drawing/2014/main" id="{2139853D-7418-1598-BEB7-58A0BC99CCB1}"/>
              </a:ext>
            </a:extLst>
          </p:cNvPr>
          <p:cNvSpPr>
            <a:spLocks noGrp="1"/>
          </p:cNvSpPr>
          <p:nvPr>
            <p:ph type="title"/>
          </p:nvPr>
        </p:nvSpPr>
        <p:spPr>
          <a:xfrm>
            <a:off x="3520648" y="262800"/>
            <a:ext cx="8133190" cy="664797"/>
          </a:xfrm>
        </p:spPr>
        <p:txBody>
          <a:bodyPr/>
          <a:lstStyle/>
          <a:p>
            <a:r>
              <a:rPr lang="fr-FR" dirty="0">
                <a:solidFill>
                  <a:srgbClr val="F9B233"/>
                </a:solidFill>
              </a:rPr>
              <a:t>Analyse des observations et réserves</a:t>
            </a:r>
          </a:p>
        </p:txBody>
      </p:sp>
      <p:pic>
        <p:nvPicPr>
          <p:cNvPr id="2" name="Image 1">
            <a:extLst>
              <a:ext uri="{FF2B5EF4-FFF2-40B4-BE49-F238E27FC236}">
                <a16:creationId xmlns:a16="http://schemas.microsoft.com/office/drawing/2014/main" id="{822DC3D2-7485-7734-5C99-C081FC00A3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spTree>
    <p:extLst>
      <p:ext uri="{BB962C8B-B14F-4D97-AF65-F5344CB8AC3E}">
        <p14:creationId xmlns:p14="http://schemas.microsoft.com/office/powerpoint/2010/main" val="427696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93E9-A451-99B6-F090-8B967894FE5A}"/>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1B6C57D-70A7-FE40-3749-DDDD74589E2D}"/>
              </a:ext>
            </a:extLst>
          </p:cNvPr>
          <p:cNvSpPr>
            <a:spLocks noGrp="1"/>
          </p:cNvSpPr>
          <p:nvPr>
            <p:ph type="ftr" sz="quarter" idx="11"/>
          </p:nvPr>
        </p:nvSpPr>
        <p:spPr/>
        <p:txBody>
          <a:bodyPr/>
          <a:lstStyle/>
          <a:p>
            <a:r>
              <a:rPr lang="en-US"/>
              <a:t>MOND'ARVERNE COMMUNAUTE</a:t>
            </a:r>
          </a:p>
        </p:txBody>
      </p:sp>
      <p:sp>
        <p:nvSpPr>
          <p:cNvPr id="3" name="Espace réservé du numéro de diapositive 2">
            <a:extLst>
              <a:ext uri="{FF2B5EF4-FFF2-40B4-BE49-F238E27FC236}">
                <a16:creationId xmlns:a16="http://schemas.microsoft.com/office/drawing/2014/main" id="{1812042E-DFDD-EC03-325D-938E3957DA23}"/>
              </a:ext>
            </a:extLst>
          </p:cNvPr>
          <p:cNvSpPr>
            <a:spLocks noGrp="1"/>
          </p:cNvSpPr>
          <p:nvPr>
            <p:ph type="sldNum" sz="quarter" idx="12"/>
          </p:nvPr>
        </p:nvSpPr>
        <p:spPr/>
        <p:txBody>
          <a:bodyPr/>
          <a:lstStyle/>
          <a:p>
            <a:fld id="{5EA29875-719B-4A39-A51C-7BDD87443D68}" type="slidenum">
              <a:rPr lang="en-US" smtClean="0"/>
              <a:pPr/>
              <a:t>9</a:t>
            </a:fld>
            <a:endParaRPr lang="en-US"/>
          </a:p>
        </p:txBody>
      </p:sp>
      <p:sp>
        <p:nvSpPr>
          <p:cNvPr id="5" name="Titre 4">
            <a:extLst>
              <a:ext uri="{FF2B5EF4-FFF2-40B4-BE49-F238E27FC236}">
                <a16:creationId xmlns:a16="http://schemas.microsoft.com/office/drawing/2014/main" id="{B494F7DA-718A-15AB-44E0-4C9A7F0C8DAB}"/>
              </a:ext>
            </a:extLst>
          </p:cNvPr>
          <p:cNvSpPr>
            <a:spLocks noGrp="1"/>
          </p:cNvSpPr>
          <p:nvPr>
            <p:ph type="title"/>
          </p:nvPr>
        </p:nvSpPr>
        <p:spPr>
          <a:xfrm>
            <a:off x="3426781" y="262800"/>
            <a:ext cx="8227057" cy="664797"/>
          </a:xfrm>
        </p:spPr>
        <p:txBody>
          <a:bodyPr/>
          <a:lstStyle/>
          <a:p>
            <a:pPr marL="0" marR="0" lvl="0" indent="0" defTabSz="914400" rtl="0" eaLnBrk="1" fontAlgn="auto" latinLnBrk="0" hangingPunct="1">
              <a:lnSpc>
                <a:spcPct val="100000"/>
              </a:lnSpc>
              <a:spcBef>
                <a:spcPts val="0"/>
              </a:spcBef>
              <a:spcAft>
                <a:spcPts val="0"/>
              </a:spcAft>
              <a:tabLst/>
              <a:defRPr/>
            </a:pPr>
            <a:r>
              <a:rPr kumimoji="0" lang="fr-FR" sz="2800" i="0" u="none" strike="noStrike" kern="0" cap="none" spc="0" normalizeH="0" baseline="0" noProof="0" dirty="0">
                <a:ln>
                  <a:noFill/>
                </a:ln>
                <a:solidFill>
                  <a:srgbClr val="F9B233"/>
                </a:solidFill>
                <a:effectLst/>
                <a:uLnTx/>
                <a:uFillTx/>
                <a:latin typeface="Arial"/>
                <a:cs typeface="Arial"/>
                <a:sym typeface="Arial"/>
              </a:rPr>
              <a:t>L’évolution du PLUi : les zones </a:t>
            </a:r>
            <a:r>
              <a:rPr kumimoji="0" lang="fr-FR" sz="2800" i="0" u="none" strike="noStrike" kern="0" cap="none" spc="0" normalizeH="0" baseline="0" noProof="0" dirty="0" err="1">
                <a:ln>
                  <a:noFill/>
                </a:ln>
                <a:solidFill>
                  <a:srgbClr val="F9B233"/>
                </a:solidFill>
                <a:effectLst/>
                <a:uLnTx/>
                <a:uFillTx/>
                <a:latin typeface="Arial"/>
                <a:cs typeface="Arial"/>
                <a:sym typeface="Arial"/>
              </a:rPr>
              <a:t>Ac</a:t>
            </a:r>
            <a:endParaRPr lang="fr-FR" dirty="0"/>
          </a:p>
        </p:txBody>
      </p:sp>
      <p:pic>
        <p:nvPicPr>
          <p:cNvPr id="6" name="Image 5">
            <a:extLst>
              <a:ext uri="{FF2B5EF4-FFF2-40B4-BE49-F238E27FC236}">
                <a16:creationId xmlns:a16="http://schemas.microsoft.com/office/drawing/2014/main" id="{834D3011-3E26-BFFA-9D50-6F87E1CEC4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86" y="-133569"/>
            <a:ext cx="3084843" cy="1322947"/>
          </a:xfrm>
          <a:prstGeom prst="rect">
            <a:avLst/>
          </a:prstGeom>
        </p:spPr>
      </p:pic>
      <p:pic>
        <p:nvPicPr>
          <p:cNvPr id="7" name="Image 6">
            <a:extLst>
              <a:ext uri="{FF2B5EF4-FFF2-40B4-BE49-F238E27FC236}">
                <a16:creationId xmlns:a16="http://schemas.microsoft.com/office/drawing/2014/main" id="{39E0128C-06E0-F48A-0CC7-F9344BD7B9BE}"/>
              </a:ext>
            </a:extLst>
          </p:cNvPr>
          <p:cNvPicPr>
            <a:picLocks noChangeAspect="1"/>
          </p:cNvPicPr>
          <p:nvPr/>
        </p:nvPicPr>
        <p:blipFill>
          <a:blip r:embed="rId4"/>
          <a:srcRect t="15873" b="14430"/>
          <a:stretch>
            <a:fillRect/>
          </a:stretch>
        </p:blipFill>
        <p:spPr>
          <a:xfrm>
            <a:off x="539208" y="1049425"/>
            <a:ext cx="10324725" cy="5088615"/>
          </a:xfrm>
          <a:prstGeom prst="rect">
            <a:avLst/>
          </a:prstGeom>
        </p:spPr>
      </p:pic>
    </p:spTree>
    <p:extLst>
      <p:ext uri="{BB962C8B-B14F-4D97-AF65-F5344CB8AC3E}">
        <p14:creationId xmlns:p14="http://schemas.microsoft.com/office/powerpoint/2010/main" val="2623577617"/>
      </p:ext>
    </p:extLst>
  </p:cSld>
  <p:clrMapOvr>
    <a:masterClrMapping/>
  </p:clrMapOvr>
</p:sld>
</file>

<file path=ppt/theme/theme1.xml><?xml version="1.0" encoding="utf-8"?>
<a:theme xmlns:a="http://schemas.openxmlformats.org/drawingml/2006/main" name="Trelleborg layout WITHOUT subtitles">
  <a:themeElements>
    <a:clrScheme name="Personnalisé 1">
      <a:dk1>
        <a:srgbClr val="000000"/>
      </a:dk1>
      <a:lt1>
        <a:srgbClr val="FFFFFF"/>
      </a:lt1>
      <a:dk2>
        <a:srgbClr val="C2C2C2"/>
      </a:dk2>
      <a:lt2>
        <a:srgbClr val="D8D8D8"/>
      </a:lt2>
      <a:accent1>
        <a:srgbClr val="C2C2C2"/>
      </a:accent1>
      <a:accent2>
        <a:srgbClr val="97BF0D"/>
      </a:accent2>
      <a:accent3>
        <a:srgbClr val="93117E"/>
      </a:accent3>
      <a:accent4>
        <a:srgbClr val="00632E"/>
      </a:accent4>
      <a:accent5>
        <a:srgbClr val="00A096"/>
      </a:accent5>
      <a:accent6>
        <a:srgbClr val="D40050"/>
      </a:accent6>
      <a:hlink>
        <a:srgbClr val="E2007A"/>
      </a:hlink>
      <a:folHlink>
        <a:srgbClr val="702A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noFill/>
        </a:ln>
      </a:spPr>
      <a:bodyPr lIns="72000" tIns="72000" rIns="72000" bIns="72000" rtlCol="0" anchor="t"/>
      <a:lstStyle>
        <a:defPPr algn="l">
          <a:lnSpc>
            <a:spcPct val="110000"/>
          </a:lnSpc>
          <a:spcBef>
            <a:spcPts val="800"/>
          </a:spcBef>
          <a:defRPr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ln w="12700">
          <a:noFill/>
        </a:ln>
      </a:spPr>
      <a:bodyPr wrap="square" lIns="0" tIns="0" rIns="0" bIns="0" rtlCol="0">
        <a:spAutoFit/>
      </a:bodyPr>
      <a:lstStyle>
        <a:defPPr algn="l">
          <a:lnSpc>
            <a:spcPct val="110000"/>
          </a:lnSpc>
          <a:spcBef>
            <a:spcPts val="800"/>
          </a:spcBef>
          <a:defRPr smtClean="0"/>
        </a:defPPr>
      </a:lstStyle>
    </a:txDef>
  </a:objectDefaults>
  <a:extraClrSchemeLst/>
  <a:custClrLst>
    <a:custClr name="BLANK">
      <a:srgbClr val="FFFFFF"/>
    </a:custClr>
    <a:custClr name="BLANK">
      <a:srgbClr val="FFFFFF"/>
    </a:custClr>
    <a:custClr name="BLANK">
      <a:srgbClr val="FFFFFF"/>
    </a:custClr>
    <a:custClr name="Trelleborg Green">
      <a:srgbClr val="4FA646"/>
    </a:custClr>
    <a:custClr name="Trelleborg Black">
      <a:srgbClr val="000000"/>
    </a:custClr>
    <a:custClr name="Trelleborg Turquoise">
      <a:srgbClr val="49B1BB"/>
    </a:custClr>
    <a:custClr name="Trelleborg Gold">
      <a:srgbClr val="998242"/>
    </a:custClr>
    <a:custClr name="Trelleborg Copper">
      <a:srgbClr val="A54E00"/>
    </a:custClr>
    <a:custClr name="Trelleborg Moss">
      <a:srgbClr val="3D554F"/>
    </a:custClr>
    <a:custClr name="Trelleborg Brick">
      <a:srgbClr val="610012"/>
    </a:custClr>
    <a:custClr name="BLANK">
      <a:srgbClr val="FFFFFF"/>
    </a:custClr>
    <a:custClr name="BLANK">
      <a:srgbClr val="FFFFFF"/>
    </a:custClr>
    <a:custClr name="BLANK">
      <a:srgbClr val="FFFFFF"/>
    </a:custClr>
    <a:custClr name="Trelleborg Green 20%">
      <a:srgbClr val="72B86B"/>
    </a:custClr>
    <a:custClr name="Trelleborg Black 20%">
      <a:srgbClr val="333333"/>
    </a:custClr>
    <a:custClr name="Trelleborg Turquoise 20%">
      <a:srgbClr val="6DC1C9"/>
    </a:custClr>
    <a:custClr name="Trelleborg Gold 20%">
      <a:srgbClr val="AD9B68"/>
    </a:custClr>
    <a:custClr name="Trelleborg Copper 20%">
      <a:srgbClr val="B77133"/>
    </a:custClr>
    <a:custClr name="Trelleborg Moss 20%">
      <a:srgbClr val="647772"/>
    </a:custClr>
    <a:custClr name="Trelleborg Brick 20%">
      <a:srgbClr val="813341"/>
    </a:custClr>
    <a:custClr name="BLANK">
      <a:srgbClr val="FFFFFF"/>
    </a:custClr>
    <a:custClr name="BLANK">
      <a:srgbClr val="FFFFFF"/>
    </a:custClr>
    <a:custClr name="BLANK">
      <a:srgbClr val="FFFFFF"/>
    </a:custClr>
    <a:custClr name="Trelleborg Green 40%">
      <a:srgbClr val="95CA90"/>
    </a:custClr>
    <a:custClr name="Trelleborg Black 40%">
      <a:srgbClr val="666666"/>
    </a:custClr>
    <a:custClr name="Trelleborg Turquoise 40%">
      <a:srgbClr val="92D0D6"/>
    </a:custClr>
    <a:custClr name="Trelleborg Gold 40%">
      <a:srgbClr val="C2B48E"/>
    </a:custClr>
    <a:custClr name="Trelleborg Copper 40%">
      <a:srgbClr val="C99566"/>
    </a:custClr>
    <a:custClr name="Trelleborg Moss 40%">
      <a:srgbClr val="8B9995"/>
    </a:custClr>
    <a:custClr name="Trelleborg Brick 40%">
      <a:srgbClr val="A06671"/>
    </a:custClr>
    <a:custClr name="BLANK">
      <a:srgbClr val="FFFFFF"/>
    </a:custClr>
    <a:custClr name="BLANK">
      <a:srgbClr val="FFFFFF"/>
    </a:custClr>
    <a:custClr name="BLANK">
      <a:srgbClr val="FFFFFF"/>
    </a:custClr>
    <a:custClr name="Trelleborg Green 60%">
      <a:srgbClr val="B9DBB5"/>
    </a:custClr>
    <a:custClr name="Trelleborg Black 60%">
      <a:srgbClr val="999999"/>
    </a:custClr>
    <a:custClr name="Trelleborg Turquoise 60%">
      <a:srgbClr val="B6E0E4"/>
    </a:custClr>
    <a:custClr name="Trelleborg Gold 60%">
      <a:srgbClr val="D6CDB3"/>
    </a:custClr>
    <a:custClr name="Trelleborg Copper 60%">
      <a:srgbClr val="DBB899"/>
    </a:custClr>
    <a:custClr name="Trelleborg Moss 60%">
      <a:srgbClr val="B1BBB9"/>
    </a:custClr>
    <a:custClr name="Trelleborg Brick 60%">
      <a:srgbClr val="C099A0"/>
    </a:custClr>
    <a:custClr name="BLANK">
      <a:srgbClr val="FFFFFF"/>
    </a:custClr>
    <a:custClr name="BLANK">
      <a:srgbClr val="FFFFFF"/>
    </a:custClr>
    <a:custClr name="BLANK">
      <a:srgbClr val="FFFFFF"/>
    </a:custClr>
    <a:custClr name="Trelleborg Green 80%">
      <a:srgbClr val="DCEDDA"/>
    </a:custClr>
    <a:custClr name="Trelleborg Black 80%">
      <a:srgbClr val="CCCCCC"/>
    </a:custClr>
    <a:custClr name="Trelleborg Turquoise 80%">
      <a:srgbClr val="DBEFF1"/>
    </a:custClr>
    <a:custClr name="Trelleborg Gold 80%">
      <a:srgbClr val="EBE6D9"/>
    </a:custClr>
    <a:custClr name="Trelleborg Copper 80%">
      <a:srgbClr val="EDDCCC"/>
    </a:custClr>
    <a:custClr name="Trelleborg Moss 80%">
      <a:srgbClr val="D8DDDC"/>
    </a:custClr>
    <a:custClr name="Trelleborg Brick 80%">
      <a:srgbClr val="DFCCD0"/>
    </a:custClr>
  </a:custClrLst>
  <a:extLst>
    <a:ext uri="{05A4C25C-085E-4340-85A3-A5531E510DB2}">
      <thm15:themeFamily xmlns:thm15="http://schemas.microsoft.com/office/thememl/2012/main" name="Mond-Arverne_Communication_Plan_20254" id="{3F2BA80F-681B-4682-941E-4C4B7780A482}" vid="{C1EFAE2E-58F9-4970-8AE6-9B810981A0B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Mond-Arverne_Communication_Plan_20254</Template>
  <TotalTime>3207</TotalTime>
  <Words>1326</Words>
  <Application>Microsoft Office PowerPoint</Application>
  <PresentationFormat>Grand écran</PresentationFormat>
  <Paragraphs>176</Paragraphs>
  <Slides>15</Slides>
  <Notes>15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Arial</vt:lpstr>
      <vt:lpstr>Baloo tamaa</vt:lpstr>
      <vt:lpstr>Baloo Tamma 2</vt:lpstr>
      <vt:lpstr>Calibri</vt:lpstr>
      <vt:lpstr>DejaVu Sans Condensed</vt:lpstr>
      <vt:lpstr>Wingdings</vt:lpstr>
      <vt:lpstr>Trelleborg layout WITHOUT subtitles</vt:lpstr>
      <vt:lpstr>Le dossier de PLUi en vue de l’approbation  Conseil communautaire Jeudi 29 janvier 2026</vt:lpstr>
      <vt:lpstr>Rappel des étapes de l’élaboration du PLUi</vt:lpstr>
      <vt:lpstr>Les délibérations des communes</vt:lpstr>
      <vt:lpstr>La consultation des PPA</vt:lpstr>
      <vt:lpstr>L’enquête publique</vt:lpstr>
      <vt:lpstr>L’enquête publique</vt:lpstr>
      <vt:lpstr>L’évolution du PLUi pour l’approbation</vt:lpstr>
      <vt:lpstr>Analyse des observations et réserves</vt:lpstr>
      <vt:lpstr>L’évolution du PLUi : les zones Ac</vt:lpstr>
      <vt:lpstr>Si les zones Us sont remises en cause …</vt:lpstr>
      <vt:lpstr>Si les zones Us sont remises en cause …</vt:lpstr>
      <vt:lpstr>Si le PLUi n’est pas approuvé …</vt:lpstr>
      <vt:lpstr>Si le PLUi n’est pas approuvé …</vt:lpstr>
      <vt:lpstr>Si le PLUi n’est pas approuvé …</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Sabrina ARESTE-FEDLAOUI</dc:creator>
  <cp:lastModifiedBy>Pauline BRUN</cp:lastModifiedBy>
  <cp:revision>151</cp:revision>
  <cp:lastPrinted>2026-01-29T10:23:11Z</cp:lastPrinted>
  <dcterms:created xsi:type="dcterms:W3CDTF">2025-04-30T10:06:54Z</dcterms:created>
  <dcterms:modified xsi:type="dcterms:W3CDTF">2026-01-29T15:43:12Z</dcterms:modified>
</cp:coreProperties>
</file>